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17" r:id="rId2"/>
  </p:sldMasterIdLst>
  <p:notesMasterIdLst>
    <p:notesMasterId r:id="rId56"/>
  </p:notesMasterIdLst>
  <p:handoutMasterIdLst>
    <p:handoutMasterId r:id="rId57"/>
  </p:handoutMasterIdLst>
  <p:sldIdLst>
    <p:sldId id="446" r:id="rId3"/>
    <p:sldId id="352" r:id="rId4"/>
    <p:sldId id="357" r:id="rId5"/>
    <p:sldId id="374" r:id="rId6"/>
    <p:sldId id="445" r:id="rId7"/>
    <p:sldId id="452" r:id="rId8"/>
    <p:sldId id="430" r:id="rId9"/>
    <p:sldId id="431" r:id="rId10"/>
    <p:sldId id="432" r:id="rId11"/>
    <p:sldId id="451" r:id="rId12"/>
    <p:sldId id="468" r:id="rId13"/>
    <p:sldId id="447" r:id="rId14"/>
    <p:sldId id="453" r:id="rId15"/>
    <p:sldId id="444" r:id="rId16"/>
    <p:sldId id="375" r:id="rId17"/>
    <p:sldId id="448" r:id="rId18"/>
    <p:sldId id="378" r:id="rId19"/>
    <p:sldId id="309" r:id="rId20"/>
    <p:sldId id="460" r:id="rId21"/>
    <p:sldId id="365" r:id="rId22"/>
    <p:sldId id="462" r:id="rId23"/>
    <p:sldId id="429" r:id="rId24"/>
    <p:sldId id="437" r:id="rId25"/>
    <p:sldId id="461" r:id="rId26"/>
    <p:sldId id="343" r:id="rId27"/>
    <p:sldId id="463" r:id="rId28"/>
    <p:sldId id="312" r:id="rId29"/>
    <p:sldId id="327" r:id="rId30"/>
    <p:sldId id="340" r:id="rId31"/>
    <p:sldId id="464" r:id="rId32"/>
    <p:sldId id="456" r:id="rId33"/>
    <p:sldId id="457" r:id="rId34"/>
    <p:sldId id="353" r:id="rId35"/>
    <p:sldId id="366" r:id="rId36"/>
    <p:sldId id="434" r:id="rId37"/>
    <p:sldId id="435" r:id="rId38"/>
    <p:sldId id="467" r:id="rId39"/>
    <p:sldId id="368" r:id="rId40"/>
    <p:sldId id="369" r:id="rId41"/>
    <p:sldId id="370" r:id="rId42"/>
    <p:sldId id="360" r:id="rId43"/>
    <p:sldId id="449" r:id="rId44"/>
    <p:sldId id="275" r:id="rId45"/>
    <p:sldId id="276" r:id="rId46"/>
    <p:sldId id="472" r:id="rId47"/>
    <p:sldId id="470" r:id="rId48"/>
    <p:sldId id="466" r:id="rId49"/>
    <p:sldId id="469" r:id="rId50"/>
    <p:sldId id="471" r:id="rId51"/>
    <p:sldId id="318" r:id="rId52"/>
    <p:sldId id="271" r:id="rId53"/>
    <p:sldId id="450" r:id="rId54"/>
    <p:sldId id="333" r:id="rId55"/>
  </p:sldIdLst>
  <p:sldSz cx="12192000" cy="6858000"/>
  <p:notesSz cx="6858000" cy="9144000"/>
  <p:defaultTextStyle>
    <a:defPPr>
      <a:defRPr lang="en-US"/>
    </a:defPPr>
    <a:lvl1pPr marL="0" algn="l" defTabSz="342946" rtl="0" eaLnBrk="1" latinLnBrk="0" hangingPunct="1">
      <a:defRPr sz="1350" kern="1200">
        <a:solidFill>
          <a:schemeClr val="tx1"/>
        </a:solidFill>
        <a:latin typeface="+mn-lt"/>
        <a:ea typeface="+mn-ea"/>
        <a:cs typeface="+mn-cs"/>
      </a:defRPr>
    </a:lvl1pPr>
    <a:lvl2pPr marL="342946" algn="l" defTabSz="342946" rtl="0" eaLnBrk="1" latinLnBrk="0" hangingPunct="1">
      <a:defRPr sz="1350" kern="1200">
        <a:solidFill>
          <a:schemeClr val="tx1"/>
        </a:solidFill>
        <a:latin typeface="+mn-lt"/>
        <a:ea typeface="+mn-ea"/>
        <a:cs typeface="+mn-cs"/>
      </a:defRPr>
    </a:lvl2pPr>
    <a:lvl3pPr marL="685891" algn="l" defTabSz="342946" rtl="0" eaLnBrk="1" latinLnBrk="0" hangingPunct="1">
      <a:defRPr sz="1350" kern="1200">
        <a:solidFill>
          <a:schemeClr val="tx1"/>
        </a:solidFill>
        <a:latin typeface="+mn-lt"/>
        <a:ea typeface="+mn-ea"/>
        <a:cs typeface="+mn-cs"/>
      </a:defRPr>
    </a:lvl3pPr>
    <a:lvl4pPr marL="1028837" algn="l" defTabSz="342946" rtl="0" eaLnBrk="1" latinLnBrk="0" hangingPunct="1">
      <a:defRPr sz="1350" kern="1200">
        <a:solidFill>
          <a:schemeClr val="tx1"/>
        </a:solidFill>
        <a:latin typeface="+mn-lt"/>
        <a:ea typeface="+mn-ea"/>
        <a:cs typeface="+mn-cs"/>
      </a:defRPr>
    </a:lvl4pPr>
    <a:lvl5pPr marL="1371783" algn="l" defTabSz="342946" rtl="0" eaLnBrk="1" latinLnBrk="0" hangingPunct="1">
      <a:defRPr sz="1350" kern="1200">
        <a:solidFill>
          <a:schemeClr val="tx1"/>
        </a:solidFill>
        <a:latin typeface="+mn-lt"/>
        <a:ea typeface="+mn-ea"/>
        <a:cs typeface="+mn-cs"/>
      </a:defRPr>
    </a:lvl5pPr>
    <a:lvl6pPr marL="1714729" algn="l" defTabSz="342946" rtl="0" eaLnBrk="1" latinLnBrk="0" hangingPunct="1">
      <a:defRPr sz="1350" kern="1200">
        <a:solidFill>
          <a:schemeClr val="tx1"/>
        </a:solidFill>
        <a:latin typeface="+mn-lt"/>
        <a:ea typeface="+mn-ea"/>
        <a:cs typeface="+mn-cs"/>
      </a:defRPr>
    </a:lvl6pPr>
    <a:lvl7pPr marL="2057674" algn="l" defTabSz="342946" rtl="0" eaLnBrk="1" latinLnBrk="0" hangingPunct="1">
      <a:defRPr sz="1350" kern="1200">
        <a:solidFill>
          <a:schemeClr val="tx1"/>
        </a:solidFill>
        <a:latin typeface="+mn-lt"/>
        <a:ea typeface="+mn-ea"/>
        <a:cs typeface="+mn-cs"/>
      </a:defRPr>
    </a:lvl7pPr>
    <a:lvl8pPr marL="2400620" algn="l" defTabSz="342946" rtl="0" eaLnBrk="1" latinLnBrk="0" hangingPunct="1">
      <a:defRPr sz="1350" kern="1200">
        <a:solidFill>
          <a:schemeClr val="tx1"/>
        </a:solidFill>
        <a:latin typeface="+mn-lt"/>
        <a:ea typeface="+mn-ea"/>
        <a:cs typeface="+mn-cs"/>
      </a:defRPr>
    </a:lvl8pPr>
    <a:lvl9pPr marL="2743566" algn="l" defTabSz="342946"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B31010A1-5D9E-7947-BC1A-A51F602C1D4B}">
          <p14:sldIdLst>
            <p14:sldId id="446"/>
          </p14:sldIdLst>
        </p14:section>
        <p14:section name="Opportunity" id="{98D6830B-2F25-4D4D-8562-946115DA9655}">
          <p14:sldIdLst>
            <p14:sldId id="352"/>
            <p14:sldId id="357"/>
            <p14:sldId id="374"/>
          </p14:sldIdLst>
        </p14:section>
        <p14:section name="Challenge" id="{8F645812-BF5B-F749-B4CD-D6F34B10AD08}">
          <p14:sldIdLst>
            <p14:sldId id="445"/>
            <p14:sldId id="452"/>
            <p14:sldId id="430"/>
            <p14:sldId id="431"/>
            <p14:sldId id="432"/>
            <p14:sldId id="451"/>
            <p14:sldId id="468"/>
          </p14:sldIdLst>
        </p14:section>
        <p14:section name="Approach" id="{891494C2-726D-D040-8D7C-508A35290111}">
          <p14:sldIdLst>
            <p14:sldId id="447"/>
            <p14:sldId id="453"/>
            <p14:sldId id="444"/>
            <p14:sldId id="375"/>
          </p14:sldIdLst>
        </p14:section>
        <p14:section name="How it works" id="{D5C5BC95-4377-2E44-AE33-665F31B632BE}">
          <p14:sldIdLst>
            <p14:sldId id="448"/>
            <p14:sldId id="378"/>
            <p14:sldId id="309"/>
            <p14:sldId id="460"/>
            <p14:sldId id="365"/>
            <p14:sldId id="462"/>
            <p14:sldId id="429"/>
            <p14:sldId id="437"/>
            <p14:sldId id="461"/>
            <p14:sldId id="343"/>
            <p14:sldId id="463"/>
            <p14:sldId id="312"/>
            <p14:sldId id="327"/>
            <p14:sldId id="340"/>
            <p14:sldId id="464"/>
            <p14:sldId id="456"/>
            <p14:sldId id="457"/>
            <p14:sldId id="353"/>
            <p14:sldId id="366"/>
            <p14:sldId id="434"/>
            <p14:sldId id="435"/>
          </p14:sldIdLst>
        </p14:section>
        <p14:section name="TOWARDS CONTEXTUAL AWARENESS" id="{951127F6-7A00-CA4C-A5B7-F99901797FE0}">
          <p14:sldIdLst>
            <p14:sldId id="467"/>
            <p14:sldId id="368"/>
            <p14:sldId id="369"/>
            <p14:sldId id="370"/>
            <p14:sldId id="360"/>
          </p14:sldIdLst>
        </p14:section>
        <p14:section name="WORK WITH SPARK AND CDSW" id="{4E967CC8-D3C9-A34C-84BB-1ED982D62314}">
          <p14:sldIdLst>
            <p14:sldId id="449"/>
            <p14:sldId id="275"/>
            <p14:sldId id="276"/>
            <p14:sldId id="472"/>
            <p14:sldId id="470"/>
            <p14:sldId id="466"/>
            <p14:sldId id="469"/>
            <p14:sldId id="471"/>
            <p14:sldId id="318"/>
          </p14:sldIdLst>
        </p14:section>
        <p14:section name="CLOSING" id="{F58DB586-F560-8C4F-B9EB-25085EB8461F}">
          <p14:sldIdLst>
            <p14:sldId id="271"/>
            <p14:sldId id="450"/>
            <p14:sldId id="33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23]" lastIdx="1" clrIdx="0"/>
  <p:cmAuthor id="2" name="Microsoft Office-Benutzer" initials="MO"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81" autoAdjust="0"/>
    <p:restoredTop sz="78177"/>
  </p:normalViewPr>
  <p:slideViewPr>
    <p:cSldViewPr snapToGrid="0">
      <p:cViewPr varScale="1">
        <p:scale>
          <a:sx n="103" d="100"/>
          <a:sy n="103" d="100"/>
        </p:scale>
        <p:origin x="1066" y="82"/>
      </p:cViewPr>
      <p:guideLst/>
    </p:cSldViewPr>
  </p:slideViewPr>
  <p:notesTextViewPr>
    <p:cViewPr>
      <p:scale>
        <a:sx n="1" d="1"/>
        <a:sy n="1" d="1"/>
      </p:scale>
      <p:origin x="0" y="0"/>
    </p:cViewPr>
  </p:notesTextViewPr>
  <p:sorterViewPr>
    <p:cViewPr>
      <p:scale>
        <a:sx n="90" d="100"/>
        <a:sy n="90" d="100"/>
      </p:scale>
      <p:origin x="0" y="0"/>
    </p:cViewPr>
  </p:sorterViewPr>
  <p:notesViewPr>
    <p:cSldViewPr snapToGrid="0" showGuides="1">
      <p:cViewPr varScale="1">
        <p:scale>
          <a:sx n="147" d="100"/>
          <a:sy n="147" d="100"/>
        </p:scale>
        <p:origin x="507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05-22T18:55:15.908" idx="1">
    <p:pos x="10" y="10"/>
    <p:text>add illustrations ....</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8-05-22T18:55:15.908" idx="1">
    <p:pos x="10" y="10"/>
    <p:text>add illustrations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E82528-B3FB-4E47-91E5-C20D4C13625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Roboto Regular" panose="02000000000000000000" pitchFamily="2" charset="0"/>
            </a:endParaRPr>
          </a:p>
        </p:txBody>
      </p:sp>
      <p:sp>
        <p:nvSpPr>
          <p:cNvPr id="3" name="Date Placeholder 2">
            <a:extLst>
              <a:ext uri="{FF2B5EF4-FFF2-40B4-BE49-F238E27FC236}">
                <a16:creationId xmlns:a16="http://schemas.microsoft.com/office/drawing/2014/main" id="{E9A3B30F-EA84-5D42-9F45-FD1B8B2894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17E71B0-A183-9047-9AAD-7FB5280C5ED1}" type="datetimeFigureOut">
              <a:rPr lang="en-US" smtClean="0">
                <a:latin typeface="Roboto Regular" panose="02000000000000000000" pitchFamily="2" charset="0"/>
              </a:rPr>
              <a:t>19-Sep-18</a:t>
            </a:fld>
            <a:endParaRPr lang="en-US">
              <a:latin typeface="Roboto Regular" panose="02000000000000000000" pitchFamily="2" charset="0"/>
            </a:endParaRPr>
          </a:p>
        </p:txBody>
      </p:sp>
      <p:sp>
        <p:nvSpPr>
          <p:cNvPr id="4" name="Footer Placeholder 3">
            <a:extLst>
              <a:ext uri="{FF2B5EF4-FFF2-40B4-BE49-F238E27FC236}">
                <a16:creationId xmlns:a16="http://schemas.microsoft.com/office/drawing/2014/main" id="{C5C06E69-4518-CE46-A03E-9FCFFFCDCA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Roboto Regular" panose="02000000000000000000" pitchFamily="2" charset="0"/>
            </a:endParaRPr>
          </a:p>
        </p:txBody>
      </p:sp>
      <p:sp>
        <p:nvSpPr>
          <p:cNvPr id="5" name="Slide Number Placeholder 4">
            <a:extLst>
              <a:ext uri="{FF2B5EF4-FFF2-40B4-BE49-F238E27FC236}">
                <a16:creationId xmlns:a16="http://schemas.microsoft.com/office/drawing/2014/main" id="{F8F5DD23-AAA9-E348-AEF5-A9B9879675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6E97DC-0151-6545-81DB-5B8394248CEE}" type="slidenum">
              <a:rPr lang="en-US" smtClean="0">
                <a:latin typeface="Roboto Regular" panose="02000000000000000000" pitchFamily="2" charset="0"/>
              </a:rPr>
              <a:t>‹#›</a:t>
            </a:fld>
            <a:endParaRPr lang="en-US">
              <a:latin typeface="Roboto Regular" panose="02000000000000000000" pitchFamily="2" charset="0"/>
            </a:endParaRPr>
          </a:p>
        </p:txBody>
      </p:sp>
    </p:spTree>
    <p:extLst>
      <p:ext uri="{BB962C8B-B14F-4D97-AF65-F5344CB8AC3E}">
        <p14:creationId xmlns:p14="http://schemas.microsoft.com/office/powerpoint/2010/main" val="1306811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Roboto Regular" panose="020000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Roboto Regular" panose="02000000000000000000" pitchFamily="2" charset="0"/>
              </a:defRPr>
            </a:lvl1pPr>
          </a:lstStyle>
          <a:p>
            <a:fld id="{D9877D3A-1FA8-434B-90C9-6FE35E033EAE}" type="datetimeFigureOut">
              <a:rPr lang="en-US" smtClean="0"/>
              <a:pPr/>
              <a:t>19-Sep-18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Roboto Regular" panose="020000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Roboto Regular" panose="02000000000000000000" pitchFamily="2" charset="0"/>
              </a:defRPr>
            </a:lvl1pPr>
          </a:lstStyle>
          <a:p>
            <a:fld id="{20416294-ABF7-2947-B07D-FFCC9B99E804}" type="slidenum">
              <a:rPr lang="en-US" smtClean="0"/>
              <a:pPr/>
              <a:t>‹#›</a:t>
            </a:fld>
            <a:endParaRPr lang="en-US"/>
          </a:p>
        </p:txBody>
      </p:sp>
    </p:spTree>
    <p:extLst>
      <p:ext uri="{BB962C8B-B14F-4D97-AF65-F5344CB8AC3E}">
        <p14:creationId xmlns:p14="http://schemas.microsoft.com/office/powerpoint/2010/main" val="3754805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Regular" panose="02000000000000000000" pitchFamily="2" charset="0"/>
        <a:ea typeface="+mn-ea"/>
        <a:cs typeface="+mn-cs"/>
      </a:defRPr>
    </a:lvl1pPr>
    <a:lvl2pPr marL="457200" algn="l" defTabSz="914400" rtl="0" eaLnBrk="1" latinLnBrk="0" hangingPunct="1">
      <a:defRPr sz="1200" b="0" i="0" kern="1200">
        <a:solidFill>
          <a:schemeClr val="tx1"/>
        </a:solidFill>
        <a:latin typeface="Roboto Regular" panose="02000000000000000000" pitchFamily="2" charset="0"/>
        <a:ea typeface="+mn-ea"/>
        <a:cs typeface="+mn-cs"/>
      </a:defRPr>
    </a:lvl2pPr>
    <a:lvl3pPr marL="914400" algn="l" defTabSz="914400" rtl="0" eaLnBrk="1" latinLnBrk="0" hangingPunct="1">
      <a:defRPr sz="1200" b="0" i="0" kern="1200">
        <a:solidFill>
          <a:schemeClr val="tx1"/>
        </a:solidFill>
        <a:latin typeface="Roboto Regular" panose="02000000000000000000" pitchFamily="2" charset="0"/>
        <a:ea typeface="+mn-ea"/>
        <a:cs typeface="+mn-cs"/>
      </a:defRPr>
    </a:lvl3pPr>
    <a:lvl4pPr marL="1371600" algn="l" defTabSz="914400" rtl="0" eaLnBrk="1" latinLnBrk="0" hangingPunct="1">
      <a:defRPr sz="1200" b="0" i="0" kern="1200">
        <a:solidFill>
          <a:schemeClr val="tx1"/>
        </a:solidFill>
        <a:latin typeface="Roboto Regular" panose="02000000000000000000" pitchFamily="2" charset="0"/>
        <a:ea typeface="+mn-ea"/>
        <a:cs typeface="+mn-cs"/>
      </a:defRPr>
    </a:lvl4pPr>
    <a:lvl5pPr marL="1828800" algn="l" defTabSz="914400" rtl="0" eaLnBrk="1" latinLnBrk="0" hangingPunct="1">
      <a:defRPr sz="1200" b="0" i="0" kern="1200">
        <a:solidFill>
          <a:schemeClr val="tx1"/>
        </a:solidFill>
        <a:latin typeface="Roboto Regular"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rxiv.org/abs/1708.02002"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github.com/fizyr/keras-retinanet"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a:t>
            </a:r>
          </a:p>
          <a:p>
            <a:endParaRPr lang="en-US" dirty="0"/>
          </a:p>
          <a:p>
            <a:r>
              <a:rPr lang="en-US" dirty="0"/>
              <a:t>Focus of the presentation: highlight the opportunity in various industries of using image recognition but also the challenges associated with doing it at scale. We’ll then go into detail how Cloudera uniquely addresses the problem and how you can get started.</a:t>
            </a:r>
          </a:p>
          <a:p>
            <a:endParaRPr lang="en-US" dirty="0"/>
          </a:p>
        </p:txBody>
      </p:sp>
      <p:sp>
        <p:nvSpPr>
          <p:cNvPr id="4" name="Slide Number Placeholder 3"/>
          <p:cNvSpPr>
            <a:spLocks noGrp="1"/>
          </p:cNvSpPr>
          <p:nvPr>
            <p:ph type="sldNum" sz="quarter" idx="10"/>
          </p:nvPr>
        </p:nvSpPr>
        <p:spPr/>
        <p:txBody>
          <a:bodyPr/>
          <a:lstStyle/>
          <a:p>
            <a:fld id="{20416294-ABF7-2947-B07D-FFCC9B99E804}" type="slidenum">
              <a:rPr lang="en-US" smtClean="0"/>
              <a:pPr/>
              <a:t>1</a:t>
            </a:fld>
            <a:endParaRPr lang="en-US" dirty="0"/>
          </a:p>
        </p:txBody>
      </p:sp>
    </p:spTree>
    <p:extLst>
      <p:ext uri="{BB962C8B-B14F-4D97-AF65-F5344CB8AC3E}">
        <p14:creationId xmlns:p14="http://schemas.microsoft.com/office/powerpoint/2010/main" val="4001379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Shape 30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US" sz="1200" b="0" i="0" u="none" strike="noStrike" cap="none">
              <a:solidFill>
                <a:schemeClr val="dk1"/>
              </a:solidFill>
              <a:latin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cs typeface="Calibri"/>
                <a:sym typeface="Calibri"/>
              </a:rPr>
              <a:t>What’s we’re looking at is something that has DAM and Data Science platform like capabilities. </a:t>
            </a:r>
          </a:p>
          <a:p>
            <a:pPr marL="0" marR="0" lvl="0" indent="0" algn="l" rtl="0">
              <a:spcBef>
                <a:spcPts val="0"/>
              </a:spcBef>
              <a:spcAft>
                <a:spcPts val="0"/>
              </a:spcAft>
              <a:buNone/>
            </a:pPr>
            <a:r>
              <a:rPr lang="en-US" sz="1200" b="0" i="0" u="none" strike="noStrike" cap="none">
                <a:solidFill>
                  <a:schemeClr val="dk1"/>
                </a:solidFill>
                <a:latin typeface="Calibri"/>
                <a:cs typeface="Calibri"/>
                <a:sym typeface="Calibri"/>
              </a:rPr>
              <a:t>But adds automation of annotation to achieve scale and addresses the challenges of training set management. </a:t>
            </a:r>
          </a:p>
          <a:p>
            <a:pPr marL="0" marR="0" lvl="0" indent="0" algn="l" rtl="0">
              <a:spcBef>
                <a:spcPts val="0"/>
              </a:spcBef>
              <a:spcAft>
                <a:spcPts val="0"/>
              </a:spcAft>
              <a:buNone/>
            </a:pPr>
            <a:r>
              <a:rPr lang="en-US" sz="1200" b="0" i="0" u="none" strike="noStrike" cap="none">
                <a:solidFill>
                  <a:schemeClr val="dk1"/>
                </a:solidFill>
                <a:latin typeface="Calibri"/>
                <a:cs typeface="Calibri"/>
                <a:sym typeface="Calibri"/>
              </a:rPr>
              <a:t>It’s not a better of either; it’s a better application and implementation of services and libraries.</a:t>
            </a:r>
          </a:p>
        </p:txBody>
      </p:sp>
      <p:sp>
        <p:nvSpPr>
          <p:cNvPr id="301" name="Shape 30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9909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dirty="0"/>
              <a:t>What we offer is an application of our platform through the delivery of a framework for an image access layer combined with services. What if you could:</a:t>
            </a:r>
          </a:p>
          <a:p>
            <a:pPr marL="0" lvl="0" indent="0">
              <a:spcBef>
                <a:spcPts val="0"/>
              </a:spcBef>
              <a:spcAft>
                <a:spcPts val="0"/>
              </a:spcAft>
              <a:buNone/>
            </a:pPr>
            <a:r>
              <a:rPr lang="en-US" dirty="0"/>
              <a:t>[click]</a:t>
            </a:r>
          </a:p>
          <a:p>
            <a:pPr marL="171450" lvl="0" indent="-171450">
              <a:spcBef>
                <a:spcPts val="0"/>
              </a:spcBef>
              <a:spcAft>
                <a:spcPts val="0"/>
              </a:spcAft>
              <a:buFont typeface="Arial" panose="020B0604020202020204" pitchFamily="34" charset="0"/>
              <a:buChar char="•"/>
            </a:pPr>
            <a:r>
              <a:rPr lang="en-US" dirty="0"/>
              <a:t>Not only bring in the various image formats and store them in a scalable manner, but also use ML itself to annotate and classify using domain specific models?</a:t>
            </a:r>
          </a:p>
          <a:p>
            <a:pPr marL="0" lvl="0" indent="0">
              <a:spcBef>
                <a:spcPts val="0"/>
              </a:spcBef>
              <a:spcAft>
                <a:spcPts val="0"/>
              </a:spcAft>
              <a:buFont typeface="Arial" panose="020B0604020202020204" pitchFamily="34" charset="0"/>
              <a:buNone/>
            </a:pPr>
            <a:r>
              <a:rPr lang="en-US" dirty="0"/>
              <a:t>[click]</a:t>
            </a:r>
          </a:p>
          <a:p>
            <a:pPr marL="171450" lvl="0" indent="-171450">
              <a:spcBef>
                <a:spcPts val="0"/>
              </a:spcBef>
              <a:spcAft>
                <a:spcPts val="0"/>
              </a:spcAft>
              <a:buFont typeface="Arial" panose="020B0604020202020204" pitchFamily="34" charset="0"/>
              <a:buChar char="•"/>
            </a:pPr>
            <a:r>
              <a:rPr lang="en-US" dirty="0"/>
              <a:t>Then can query all images to find the right things happening in the right context to the right objects</a:t>
            </a:r>
          </a:p>
          <a:p>
            <a:pPr marL="0" lvl="0" indent="0">
              <a:spcBef>
                <a:spcPts val="0"/>
              </a:spcBef>
              <a:spcAft>
                <a:spcPts val="0"/>
              </a:spcAft>
              <a:buFont typeface="Arial" panose="020B0604020202020204" pitchFamily="34" charset="0"/>
              <a:buNone/>
            </a:pPr>
            <a:r>
              <a:rPr lang="en-US" dirty="0"/>
              <a:t>[click]</a:t>
            </a:r>
          </a:p>
          <a:p>
            <a:pPr marL="171450" lvl="0" indent="-171450">
              <a:spcBef>
                <a:spcPts val="0"/>
              </a:spcBef>
              <a:spcAft>
                <a:spcPts val="0"/>
              </a:spcAft>
              <a:buFont typeface="Arial" panose="020B0604020202020204" pitchFamily="34" charset="0"/>
              <a:buChar char="•"/>
            </a:pPr>
            <a:r>
              <a:rPr lang="en-US" dirty="0"/>
              <a:t>So you can pull together and manage potentially massive training sets that are focused on your use case</a:t>
            </a:r>
          </a:p>
          <a:p>
            <a:pPr marL="0" lvl="0" indent="0">
              <a:spcBef>
                <a:spcPts val="0"/>
              </a:spcBef>
              <a:spcAft>
                <a:spcPts val="0"/>
              </a:spcAft>
              <a:buFont typeface="Arial" panose="020B0604020202020204" pitchFamily="34" charset="0"/>
              <a:buNone/>
            </a:pPr>
            <a:r>
              <a:rPr lang="en-US" dirty="0"/>
              <a:t>[click]</a:t>
            </a:r>
          </a:p>
          <a:p>
            <a:pPr marL="171450" lvl="0" indent="-171450">
              <a:spcBef>
                <a:spcPts val="0"/>
              </a:spcBef>
              <a:spcAft>
                <a:spcPts val="0"/>
              </a:spcAft>
              <a:buFont typeface="Arial" panose="020B0604020202020204" pitchFamily="34" charset="0"/>
              <a:buChar char="•"/>
            </a:pPr>
            <a:r>
              <a:rPr lang="en-US" dirty="0"/>
              <a:t>And you can develop and deploy image recognition/computer vision models based on them with rigor</a:t>
            </a:r>
            <a:endParaRPr dirty="0"/>
          </a:p>
        </p:txBody>
      </p:sp>
      <p:sp>
        <p:nvSpPr>
          <p:cNvPr id="382" name="Shape 3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2455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Let’s look at the detail of how each of these four steps work and come together</a:t>
            </a:r>
          </a:p>
          <a:p>
            <a:endParaRPr lang="en-US"/>
          </a:p>
        </p:txBody>
      </p:sp>
      <p:sp>
        <p:nvSpPr>
          <p:cNvPr id="4" name="Slide Number Placeholder 3"/>
          <p:cNvSpPr>
            <a:spLocks noGrp="1"/>
          </p:cNvSpPr>
          <p:nvPr>
            <p:ph type="sldNum" sz="quarter" idx="10"/>
          </p:nvPr>
        </p:nvSpPr>
        <p:spPr/>
        <p:txBody>
          <a:bodyPr/>
          <a:lstStyle/>
          <a:p>
            <a:fld id="{20416294-ABF7-2947-B07D-FFCC9B99E804}" type="slidenum">
              <a:rPr lang="en-US" smtClean="0"/>
              <a:pPr/>
              <a:t>16</a:t>
            </a:fld>
            <a:endParaRPr lang="en-US"/>
          </a:p>
        </p:txBody>
      </p:sp>
    </p:spTree>
    <p:extLst>
      <p:ext uri="{BB962C8B-B14F-4D97-AF65-F5344CB8AC3E}">
        <p14:creationId xmlns:p14="http://schemas.microsoft.com/office/powerpoint/2010/main" val="354201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examine how we have implemented the backend, leveraging Spark to distribute the labeling with neural nets.</a:t>
            </a:r>
          </a:p>
        </p:txBody>
      </p:sp>
      <p:sp>
        <p:nvSpPr>
          <p:cNvPr id="4" name="Slide Number Placeholder 3"/>
          <p:cNvSpPr>
            <a:spLocks noGrp="1"/>
          </p:cNvSpPr>
          <p:nvPr>
            <p:ph type="sldNum" sz="quarter" idx="10"/>
          </p:nvPr>
        </p:nvSpPr>
        <p:spPr/>
        <p:txBody>
          <a:bodyPr/>
          <a:lstStyle/>
          <a:p>
            <a:fld id="{8FA528CD-F571-824B-B3AD-8EB44DEBC82D}" type="slidenum">
              <a:rPr lang="en-US" smtClean="0"/>
              <a:t>17</a:t>
            </a:fld>
            <a:endParaRPr lang="en-US"/>
          </a:p>
        </p:txBody>
      </p:sp>
    </p:spTree>
    <p:extLst>
      <p:ext uri="{BB962C8B-B14F-4D97-AF65-F5344CB8AC3E}">
        <p14:creationId xmlns:p14="http://schemas.microsoft.com/office/powerpoint/2010/main" val="301304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But before we dive into the detail, let’s first look at what we actually need</a:t>
            </a:r>
          </a:p>
        </p:txBody>
      </p:sp>
      <p:sp>
        <p:nvSpPr>
          <p:cNvPr id="4" name="Slide Number Placeholder 3"/>
          <p:cNvSpPr>
            <a:spLocks noGrp="1"/>
          </p:cNvSpPr>
          <p:nvPr>
            <p:ph type="sldNum" sz="quarter" idx="10"/>
          </p:nvPr>
        </p:nvSpPr>
        <p:spPr/>
        <p:txBody>
          <a:bodyPr/>
          <a:lstStyle/>
          <a:p>
            <a:fld id="{20416294-ABF7-2947-B07D-FFCC9B99E804}" type="slidenum">
              <a:rPr lang="en-US" smtClean="0"/>
              <a:pPr/>
              <a:t>18</a:t>
            </a:fld>
            <a:endParaRPr lang="en-US"/>
          </a:p>
        </p:txBody>
      </p:sp>
    </p:spTree>
    <p:extLst>
      <p:ext uri="{BB962C8B-B14F-4D97-AF65-F5344CB8AC3E}">
        <p14:creationId xmlns:p14="http://schemas.microsoft.com/office/powerpoint/2010/main" val="2842486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 high level and from an architecture perspective, this is how our solution works:</a:t>
            </a:r>
          </a:p>
          <a:p>
            <a:pPr marL="171450" indent="-171450">
              <a:buFont typeface="Arial" panose="020B0604020202020204" pitchFamily="34" charset="0"/>
              <a:buChar char="•"/>
            </a:pPr>
            <a:r>
              <a:rPr lang="en-US" dirty="0"/>
              <a:t>Ingest images</a:t>
            </a:r>
          </a:p>
          <a:p>
            <a:pPr marL="171450" indent="-171450">
              <a:buFont typeface="Arial" panose="020B0604020202020204" pitchFamily="34" charset="0"/>
              <a:buChar char="•"/>
            </a:pPr>
            <a:r>
              <a:rPr lang="en-US" dirty="0"/>
              <a:t>Unpack and standardize their representation</a:t>
            </a:r>
          </a:p>
          <a:p>
            <a:pPr marL="171450" indent="-171450">
              <a:buFont typeface="Arial" panose="020B0604020202020204" pitchFamily="34" charset="0"/>
              <a:buChar char="•"/>
            </a:pPr>
            <a:r>
              <a:rPr lang="en-US" dirty="0"/>
              <a:t>Domain specific annotation and classification</a:t>
            </a:r>
          </a:p>
          <a:p>
            <a:pPr marL="171450" indent="-171450">
              <a:buFont typeface="Arial" panose="020B0604020202020204" pitchFamily="34" charset="0"/>
              <a:buChar char="•"/>
            </a:pPr>
            <a:r>
              <a:rPr lang="en-US" dirty="0"/>
              <a:t>Semantic search</a:t>
            </a:r>
          </a:p>
          <a:p>
            <a:pPr marL="171450" indent="-171450">
              <a:buFont typeface="Arial" panose="020B0604020202020204" pitchFamily="34" charset="0"/>
              <a:buChar char="•"/>
            </a:pPr>
            <a:r>
              <a:rPr lang="en-US" dirty="0"/>
              <a:t>Compilation of use case specific training sets based on the results</a:t>
            </a:r>
          </a:p>
          <a:p>
            <a:pPr marL="171450" indent="-171450">
              <a:buFont typeface="Arial" panose="020B0604020202020204" pitchFamily="34" charset="0"/>
              <a:buChar char="•"/>
            </a:pPr>
            <a:r>
              <a:rPr lang="en-US" dirty="0"/>
              <a:t>Rigorous model development and deployment</a:t>
            </a:r>
            <a:br>
              <a:rPr lang="en-US" dirty="0"/>
            </a:b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0416294-ABF7-2947-B07D-FFCC9B99E804}" type="slidenum">
              <a:rPr lang="en-US" smtClean="0"/>
              <a:pPr/>
              <a:t>19</a:t>
            </a:fld>
            <a:endParaRPr lang="en-US"/>
          </a:p>
        </p:txBody>
      </p:sp>
    </p:spTree>
    <p:extLst>
      <p:ext uri="{BB962C8B-B14F-4D97-AF65-F5344CB8AC3E}">
        <p14:creationId xmlns:p14="http://schemas.microsoft.com/office/powerpoint/2010/main" val="2953837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t>Image data are in the focus of our activities. The data model is driven by Hbase design principles. </a:t>
            </a:r>
            <a:br>
              <a:rPr lang="en-US"/>
            </a:br>
            <a:r>
              <a:rPr lang="en-US"/>
              <a:t>Images are unique and all related information – no matter what – can be “linked” to it. Technically, we use specific column families to address the specific needs for each data-flavor. </a:t>
            </a:r>
          </a:p>
          <a:p>
            <a:endParaRPr lang="en-US"/>
          </a:p>
          <a:p>
            <a:r>
              <a:rPr lang="en-US"/>
              <a:t>Our solution is ready for the cloud. It encapsulates all the technical complexity behind intuitive Web-Uis.</a:t>
            </a:r>
          </a:p>
          <a:p>
            <a:endParaRPr lang="en-US"/>
          </a:p>
        </p:txBody>
      </p:sp>
      <p:sp>
        <p:nvSpPr>
          <p:cNvPr id="4" name="Foliennummernplatzhalter 3"/>
          <p:cNvSpPr>
            <a:spLocks noGrp="1"/>
          </p:cNvSpPr>
          <p:nvPr>
            <p:ph type="sldNum" sz="quarter" idx="10"/>
          </p:nvPr>
        </p:nvSpPr>
        <p:spPr/>
        <p:txBody>
          <a:bodyPr/>
          <a:lstStyle/>
          <a:p>
            <a:fld id="{8FA528CD-F571-824B-B3AD-8EB44DEBC82D}" type="slidenum">
              <a:rPr lang="en-US" smtClean="0"/>
              <a:t>20</a:t>
            </a:fld>
            <a:endParaRPr lang="en-US"/>
          </a:p>
        </p:txBody>
      </p:sp>
    </p:spTree>
    <p:extLst>
      <p:ext uri="{BB962C8B-B14F-4D97-AF65-F5344CB8AC3E}">
        <p14:creationId xmlns:p14="http://schemas.microsoft.com/office/powerpoint/2010/main" val="3458601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Standardise</a:t>
            </a:r>
            <a:r>
              <a:rPr lang="en-US"/>
              <a:t> image representation and extracted meta data</a:t>
            </a:r>
          </a:p>
          <a:p>
            <a:endParaRPr lang="en-US"/>
          </a:p>
          <a:p>
            <a:r>
              <a:rPr lang="en-US"/>
              <a:t>4.8.2018: (MK)</a:t>
            </a:r>
            <a:br>
              <a:rPr lang="en-US"/>
            </a:br>
            <a:r>
              <a:rPr lang="en-US"/>
              <a:t>- UPDATED the sketch of our HBase Data Stage.</a:t>
            </a:r>
          </a:p>
          <a:p>
            <a:endParaRPr lang="en-US"/>
          </a:p>
        </p:txBody>
      </p:sp>
      <p:sp>
        <p:nvSpPr>
          <p:cNvPr id="4" name="Slide Number Placeholder 3"/>
          <p:cNvSpPr>
            <a:spLocks noGrp="1"/>
          </p:cNvSpPr>
          <p:nvPr>
            <p:ph type="sldNum" sz="quarter" idx="10"/>
          </p:nvPr>
        </p:nvSpPr>
        <p:spPr/>
        <p:txBody>
          <a:bodyPr/>
          <a:lstStyle/>
          <a:p>
            <a:fld id="{20416294-ABF7-2947-B07D-FFCC9B99E804}" type="slidenum">
              <a:rPr lang="en-US" smtClean="0"/>
              <a:pPr/>
              <a:t>22</a:t>
            </a:fld>
            <a:endParaRPr lang="en-US"/>
          </a:p>
        </p:txBody>
      </p:sp>
    </p:spTree>
    <p:extLst>
      <p:ext uri="{BB962C8B-B14F-4D97-AF65-F5344CB8AC3E}">
        <p14:creationId xmlns:p14="http://schemas.microsoft.com/office/powerpoint/2010/main" val="1534991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Process image using domain specific ML model to annotate and extract or derive further meta data (e.g. depending on bounding box overlap, one object may be inferred as being in front or behind of another; this relationship becomes an additional piece of information)</a:t>
            </a:r>
          </a:p>
          <a:p>
            <a:endParaRPr lang="en-US"/>
          </a:p>
          <a:p>
            <a:pPr marL="631818" lvl="1" indent="-342900">
              <a:lnSpc>
                <a:spcPct val="125000"/>
              </a:lnSpc>
              <a:buFont typeface="Arial" panose="020B0604020202020204" pitchFamily="34" charset="0"/>
              <a:buChar char="•"/>
            </a:pPr>
            <a:r>
              <a:rPr lang="en-US" sz="2000">
                <a:solidFill>
                  <a:schemeClr val="accent6"/>
                </a:solidFill>
              </a:rPr>
              <a:t>Object detection</a:t>
            </a:r>
          </a:p>
          <a:p>
            <a:pPr marL="1023920" lvl="2" indent="-342900">
              <a:lnSpc>
                <a:spcPct val="125000"/>
              </a:lnSpc>
              <a:buFont typeface="Arial" panose="020B0604020202020204" pitchFamily="34" charset="0"/>
              <a:buChar char="•"/>
            </a:pPr>
            <a:r>
              <a:rPr lang="en-US" sz="2000">
                <a:solidFill>
                  <a:schemeClr val="accent6"/>
                </a:solidFill>
              </a:rPr>
              <a:t>InceptionV3 [1]</a:t>
            </a:r>
          </a:p>
          <a:p>
            <a:pPr marL="631818" lvl="1" indent="-342900">
              <a:lnSpc>
                <a:spcPct val="125000"/>
              </a:lnSpc>
              <a:buFont typeface="Arial" panose="020B0604020202020204" pitchFamily="34" charset="0"/>
              <a:buChar char="•"/>
            </a:pPr>
            <a:r>
              <a:rPr lang="en-US" sz="2000">
                <a:solidFill>
                  <a:schemeClr val="accent6"/>
                </a:solidFill>
              </a:rPr>
              <a:t>Semantic Segmentation</a:t>
            </a:r>
          </a:p>
          <a:p>
            <a:pPr marL="1023920" lvl="2" indent="-342900">
              <a:lnSpc>
                <a:spcPct val="125000"/>
              </a:lnSpc>
              <a:buFont typeface="Arial" panose="020B0604020202020204" pitchFamily="34" charset="0"/>
              <a:buChar char="•"/>
            </a:pPr>
            <a:r>
              <a:rPr lang="en-US" sz="2000" err="1">
                <a:solidFill>
                  <a:schemeClr val="accent6"/>
                </a:solidFill>
              </a:rPr>
              <a:t>SegNet</a:t>
            </a:r>
            <a:r>
              <a:rPr lang="en-US" sz="2000">
                <a:solidFill>
                  <a:schemeClr val="accent6"/>
                </a:solidFill>
              </a:rPr>
              <a:t> [2]</a:t>
            </a:r>
          </a:p>
          <a:p>
            <a:pPr marL="631818" lvl="1" indent="-342900">
              <a:lnSpc>
                <a:spcPct val="125000"/>
              </a:lnSpc>
              <a:buFont typeface="Arial" panose="020B0604020202020204" pitchFamily="34" charset="0"/>
              <a:buChar char="•"/>
            </a:pPr>
            <a:r>
              <a:rPr lang="en-US" sz="2000">
                <a:solidFill>
                  <a:schemeClr val="accent6"/>
                </a:solidFill>
              </a:rPr>
              <a:t>Bounding Boxes</a:t>
            </a:r>
          </a:p>
          <a:p>
            <a:pPr marL="1023920" lvl="2" indent="-342900">
              <a:lnSpc>
                <a:spcPct val="125000"/>
              </a:lnSpc>
              <a:buFont typeface="Arial" panose="020B0604020202020204" pitchFamily="34" charset="0"/>
              <a:buChar char="•"/>
            </a:pPr>
            <a:r>
              <a:rPr lang="en-US" sz="2000" err="1">
                <a:solidFill>
                  <a:schemeClr val="accent6"/>
                </a:solidFill>
              </a:rPr>
              <a:t>RetinaNet</a:t>
            </a:r>
            <a:r>
              <a:rPr lang="en-US" sz="2000">
                <a:solidFill>
                  <a:schemeClr val="accent6"/>
                </a:solidFill>
              </a:rPr>
              <a:t> [3]</a:t>
            </a:r>
          </a:p>
          <a:p>
            <a:pPr marL="631818" lvl="1" indent="-342900">
              <a:lnSpc>
                <a:spcPct val="125000"/>
              </a:lnSpc>
              <a:buFont typeface="Arial" panose="020B0604020202020204" pitchFamily="34" charset="0"/>
              <a:buChar char="•"/>
            </a:pPr>
            <a:r>
              <a:rPr lang="en-US" sz="2000">
                <a:solidFill>
                  <a:schemeClr val="accent6"/>
                </a:solidFill>
              </a:rPr>
              <a:t>Object masking</a:t>
            </a:r>
          </a:p>
          <a:p>
            <a:pPr marL="1023920" lvl="2" indent="-342900">
              <a:lnSpc>
                <a:spcPct val="125000"/>
              </a:lnSpc>
              <a:buFont typeface="Arial" panose="020B0604020202020204" pitchFamily="34" charset="0"/>
              <a:buChar char="•"/>
            </a:pPr>
            <a:r>
              <a:rPr lang="en-US" sz="2000" err="1">
                <a:solidFill>
                  <a:schemeClr val="accent6"/>
                </a:solidFill>
              </a:rPr>
              <a:t>Detectron</a:t>
            </a:r>
            <a:r>
              <a:rPr lang="en-US" sz="2000">
                <a:solidFill>
                  <a:schemeClr val="accent6"/>
                </a:solidFill>
              </a:rPr>
              <a:t> [4]</a:t>
            </a:r>
          </a:p>
          <a:p>
            <a:r>
              <a:rPr lang="en-US" sz="2000">
                <a:latin typeface="Arial" charset="0"/>
                <a:ea typeface="Arial" charset="0"/>
                <a:cs typeface="Arial" charset="0"/>
              </a:rPr>
              <a:t>[1] Christian </a:t>
            </a:r>
            <a:r>
              <a:rPr lang="en-US" sz="2000" err="1">
                <a:latin typeface="Arial" charset="0"/>
                <a:ea typeface="Arial" charset="0"/>
                <a:cs typeface="Arial" charset="0"/>
              </a:rPr>
              <a:t>Szegedy</a:t>
            </a:r>
            <a:r>
              <a:rPr lang="en-US" sz="2000">
                <a:latin typeface="Arial" charset="0"/>
                <a:ea typeface="Arial" charset="0"/>
                <a:cs typeface="Arial" charset="0"/>
              </a:rPr>
              <a:t>, Vincent </a:t>
            </a:r>
            <a:r>
              <a:rPr lang="en-US" sz="2000" err="1">
                <a:latin typeface="Arial" charset="0"/>
                <a:ea typeface="Arial" charset="0"/>
                <a:cs typeface="Arial" charset="0"/>
              </a:rPr>
              <a:t>Vanhoucke</a:t>
            </a:r>
            <a:r>
              <a:rPr lang="en-US" sz="2000">
                <a:latin typeface="Arial" charset="0"/>
                <a:ea typeface="Arial" charset="0"/>
                <a:cs typeface="Arial" charset="0"/>
              </a:rPr>
              <a:t>, Sergey </a:t>
            </a:r>
            <a:r>
              <a:rPr lang="en-US" sz="2000" err="1">
                <a:latin typeface="Arial" charset="0"/>
                <a:ea typeface="Arial" charset="0"/>
                <a:cs typeface="Arial" charset="0"/>
              </a:rPr>
              <a:t>Ioffe</a:t>
            </a:r>
            <a:r>
              <a:rPr lang="en-US" sz="2000">
                <a:latin typeface="Arial" charset="0"/>
                <a:ea typeface="Arial" charset="0"/>
                <a:cs typeface="Arial" charset="0"/>
              </a:rPr>
              <a:t>, Jonathon </a:t>
            </a:r>
            <a:r>
              <a:rPr lang="en-US" sz="2000" err="1">
                <a:latin typeface="Arial" charset="0"/>
                <a:ea typeface="Arial" charset="0"/>
                <a:cs typeface="Arial" charset="0"/>
              </a:rPr>
              <a:t>Shlens</a:t>
            </a:r>
            <a:r>
              <a:rPr lang="en-US" sz="2000">
                <a:latin typeface="Arial" charset="0"/>
                <a:ea typeface="Arial" charset="0"/>
                <a:cs typeface="Arial" charset="0"/>
              </a:rPr>
              <a:t>, </a:t>
            </a:r>
            <a:r>
              <a:rPr lang="en-US" sz="2000" err="1">
                <a:latin typeface="Arial" charset="0"/>
                <a:ea typeface="Arial" charset="0"/>
                <a:cs typeface="Arial" charset="0"/>
              </a:rPr>
              <a:t>Zbigniew</a:t>
            </a:r>
            <a:r>
              <a:rPr lang="en-US" sz="2000">
                <a:latin typeface="Arial" charset="0"/>
                <a:ea typeface="Arial" charset="0"/>
                <a:cs typeface="Arial" charset="0"/>
              </a:rPr>
              <a:t> </a:t>
            </a:r>
            <a:r>
              <a:rPr lang="en-US" sz="2000" err="1">
                <a:latin typeface="Arial" charset="0"/>
                <a:ea typeface="Arial" charset="0"/>
                <a:cs typeface="Arial" charset="0"/>
              </a:rPr>
              <a:t>Wojna</a:t>
            </a:r>
            <a:r>
              <a:rPr lang="en-US" sz="2000">
                <a:latin typeface="Arial" charset="0"/>
                <a:ea typeface="Arial" charset="0"/>
                <a:cs typeface="Arial" charset="0"/>
              </a:rPr>
              <a:t>: </a:t>
            </a:r>
            <a:r>
              <a:rPr lang="hu-HU" sz="2000">
                <a:latin typeface="Arial" charset="0"/>
                <a:ea typeface="Arial" charset="0"/>
                <a:cs typeface="Arial" charset="0"/>
              </a:rPr>
              <a:t>"</a:t>
            </a:r>
            <a:r>
              <a:rPr lang="en-US" sz="2000">
                <a:latin typeface="Arial" charset="0"/>
                <a:ea typeface="Arial" charset="0"/>
                <a:cs typeface="Arial" charset="0"/>
              </a:rPr>
              <a:t> Rethinking the Inception Architecture for Computer Vision</a:t>
            </a:r>
            <a:r>
              <a:rPr lang="hu-HU" sz="2000">
                <a:latin typeface="Arial" charset="0"/>
                <a:ea typeface="Arial" charset="0"/>
                <a:cs typeface="Arial" charset="0"/>
              </a:rPr>
              <a:t>” </a:t>
            </a:r>
            <a:r>
              <a:rPr lang="mr-IN" sz="2000" err="1">
                <a:latin typeface="Arial" charset="0"/>
                <a:ea typeface="Arial" charset="0"/>
                <a:cs typeface="Arial" charset="0"/>
              </a:rPr>
              <a:t>https</a:t>
            </a:r>
            <a:r>
              <a:rPr lang="mr-IN" sz="2000">
                <a:latin typeface="Arial" charset="0"/>
                <a:ea typeface="Arial" charset="0"/>
                <a:cs typeface="Arial" charset="0"/>
              </a:rPr>
              <a:t>://</a:t>
            </a:r>
            <a:r>
              <a:rPr lang="mr-IN" sz="2000" err="1">
                <a:latin typeface="Arial" charset="0"/>
                <a:ea typeface="Arial" charset="0"/>
                <a:cs typeface="Arial" charset="0"/>
              </a:rPr>
              <a:t>arxiv.org</a:t>
            </a:r>
            <a:r>
              <a:rPr lang="mr-IN" sz="2000">
                <a:latin typeface="Arial" charset="0"/>
                <a:ea typeface="Arial" charset="0"/>
                <a:cs typeface="Arial" charset="0"/>
              </a:rPr>
              <a:t>/</a:t>
            </a:r>
            <a:r>
              <a:rPr lang="mr-IN" sz="2000" err="1">
                <a:latin typeface="Arial" charset="0"/>
                <a:ea typeface="Arial" charset="0"/>
                <a:cs typeface="Arial" charset="0"/>
              </a:rPr>
              <a:t>abs</a:t>
            </a:r>
            <a:r>
              <a:rPr lang="mr-IN" sz="2000">
                <a:latin typeface="Arial" charset="0"/>
                <a:ea typeface="Arial" charset="0"/>
                <a:cs typeface="Arial" charset="0"/>
              </a:rPr>
              <a:t>/1512.00567 </a:t>
            </a:r>
            <a:endParaRPr lang="hu-HU" sz="2000">
              <a:latin typeface="Arial" charset="0"/>
              <a:ea typeface="Arial" charset="0"/>
              <a:cs typeface="Arial" charset="0"/>
            </a:endParaRPr>
          </a:p>
          <a:p>
            <a:r>
              <a:rPr lang="en-US" sz="2000">
                <a:latin typeface="Arial" charset="0"/>
                <a:ea typeface="Arial" charset="0"/>
                <a:cs typeface="Arial" charset="0"/>
              </a:rPr>
              <a:t>[2] Simon </a:t>
            </a:r>
            <a:r>
              <a:rPr lang="en-US" sz="2000" err="1">
                <a:latin typeface="Arial" charset="0"/>
                <a:ea typeface="Arial" charset="0"/>
                <a:cs typeface="Arial" charset="0"/>
              </a:rPr>
              <a:t>Jégou</a:t>
            </a:r>
            <a:r>
              <a:rPr lang="en-US" sz="2000">
                <a:latin typeface="Arial" charset="0"/>
                <a:ea typeface="Arial" charset="0"/>
                <a:cs typeface="Arial" charset="0"/>
              </a:rPr>
              <a:t>, Michal </a:t>
            </a:r>
            <a:r>
              <a:rPr lang="en-US" sz="2000" err="1">
                <a:latin typeface="Arial" charset="0"/>
                <a:ea typeface="Arial" charset="0"/>
                <a:cs typeface="Arial" charset="0"/>
              </a:rPr>
              <a:t>Drozdzal</a:t>
            </a:r>
            <a:r>
              <a:rPr lang="en-US" sz="2000">
                <a:latin typeface="Arial" charset="0"/>
                <a:ea typeface="Arial" charset="0"/>
                <a:cs typeface="Arial" charset="0"/>
              </a:rPr>
              <a:t>, David Vazquez, Adriana Romero, </a:t>
            </a:r>
            <a:r>
              <a:rPr lang="en-US" sz="2000" err="1">
                <a:latin typeface="Arial" charset="0"/>
                <a:ea typeface="Arial" charset="0"/>
                <a:cs typeface="Arial" charset="0"/>
              </a:rPr>
              <a:t>Yoshua</a:t>
            </a:r>
            <a:r>
              <a:rPr lang="en-US" sz="2000">
                <a:latin typeface="Arial" charset="0"/>
                <a:ea typeface="Arial" charset="0"/>
                <a:cs typeface="Arial" charset="0"/>
              </a:rPr>
              <a:t> </a:t>
            </a:r>
            <a:r>
              <a:rPr lang="en-US" sz="2000" err="1">
                <a:latin typeface="Arial" charset="0"/>
                <a:ea typeface="Arial" charset="0"/>
                <a:cs typeface="Arial" charset="0"/>
              </a:rPr>
              <a:t>Bengio</a:t>
            </a:r>
            <a:r>
              <a:rPr lang="en-US" sz="2000">
                <a:latin typeface="Arial" charset="0"/>
                <a:ea typeface="Arial" charset="0"/>
                <a:cs typeface="Arial" charset="0"/>
              </a:rPr>
              <a:t>: </a:t>
            </a:r>
            <a:r>
              <a:rPr lang="hu-HU" sz="2000">
                <a:latin typeface="Arial" charset="0"/>
                <a:ea typeface="Arial" charset="0"/>
                <a:cs typeface="Arial" charset="0"/>
              </a:rPr>
              <a:t>"</a:t>
            </a:r>
            <a:r>
              <a:rPr lang="en-US" sz="2000">
                <a:latin typeface="Arial" charset="0"/>
                <a:ea typeface="Arial" charset="0"/>
                <a:cs typeface="Arial" charset="0"/>
              </a:rPr>
              <a:t> The One Hundred Layers Tiramisu: Fully Convolutional </a:t>
            </a:r>
            <a:r>
              <a:rPr lang="en-US" sz="2000" err="1">
                <a:latin typeface="Arial" charset="0"/>
                <a:ea typeface="Arial" charset="0"/>
                <a:cs typeface="Arial" charset="0"/>
              </a:rPr>
              <a:t>DenseNets</a:t>
            </a:r>
            <a:r>
              <a:rPr lang="en-US" sz="2000">
                <a:latin typeface="Arial" charset="0"/>
                <a:ea typeface="Arial" charset="0"/>
                <a:cs typeface="Arial" charset="0"/>
              </a:rPr>
              <a:t> for Semantic Segmentation</a:t>
            </a:r>
            <a:r>
              <a:rPr lang="hu-HU" sz="2000">
                <a:latin typeface="Arial" charset="0"/>
                <a:ea typeface="Arial" charset="0"/>
                <a:cs typeface="Arial" charset="0"/>
              </a:rPr>
              <a:t>”, </a:t>
            </a:r>
            <a:r>
              <a:rPr lang="mr-IN" sz="2000" err="1">
                <a:latin typeface="Arial" charset="0"/>
                <a:ea typeface="Arial" charset="0"/>
                <a:cs typeface="Arial" charset="0"/>
              </a:rPr>
              <a:t>https</a:t>
            </a:r>
            <a:r>
              <a:rPr lang="mr-IN" sz="2000">
                <a:latin typeface="Arial" charset="0"/>
                <a:ea typeface="Arial" charset="0"/>
                <a:cs typeface="Arial" charset="0"/>
              </a:rPr>
              <a:t>://</a:t>
            </a:r>
            <a:r>
              <a:rPr lang="mr-IN" sz="2000" err="1">
                <a:latin typeface="Arial" charset="0"/>
                <a:ea typeface="Arial" charset="0"/>
                <a:cs typeface="Arial" charset="0"/>
              </a:rPr>
              <a:t>arxiv.org</a:t>
            </a:r>
            <a:r>
              <a:rPr lang="mr-IN" sz="2000">
                <a:latin typeface="Arial" charset="0"/>
                <a:ea typeface="Arial" charset="0"/>
                <a:cs typeface="Arial" charset="0"/>
              </a:rPr>
              <a:t>/</a:t>
            </a:r>
            <a:r>
              <a:rPr lang="mr-IN" sz="2000" err="1">
                <a:latin typeface="Arial" charset="0"/>
                <a:ea typeface="Arial" charset="0"/>
                <a:cs typeface="Arial" charset="0"/>
              </a:rPr>
              <a:t>abs</a:t>
            </a:r>
            <a:r>
              <a:rPr lang="mr-IN" sz="2000">
                <a:latin typeface="Arial" charset="0"/>
                <a:ea typeface="Arial" charset="0"/>
                <a:cs typeface="Arial" charset="0"/>
              </a:rPr>
              <a:t>/1611.09326</a:t>
            </a:r>
            <a:endParaRPr lang="en-US" sz="2000">
              <a:latin typeface="Arial" charset="0"/>
              <a:ea typeface="Arial" charset="0"/>
              <a:cs typeface="Arial" charset="0"/>
            </a:endParaRPr>
          </a:p>
          <a:p>
            <a:r>
              <a:rPr lang="en-US" sz="2000">
                <a:latin typeface="Arial" charset="0"/>
                <a:ea typeface="Arial" charset="0"/>
                <a:cs typeface="Arial" charset="0"/>
              </a:rPr>
              <a:t>http://</a:t>
            </a:r>
            <a:r>
              <a:rPr lang="en-US" sz="2000" err="1">
                <a:latin typeface="Arial" charset="0"/>
                <a:ea typeface="Arial" charset="0"/>
                <a:cs typeface="Arial" charset="0"/>
              </a:rPr>
              <a:t>mi.eng.cam.ac.uk</a:t>
            </a:r>
            <a:r>
              <a:rPr lang="en-US" sz="2000">
                <a:latin typeface="Arial" charset="0"/>
                <a:ea typeface="Arial" charset="0"/>
                <a:cs typeface="Arial" charset="0"/>
              </a:rPr>
              <a:t>/projects/</a:t>
            </a:r>
            <a:r>
              <a:rPr lang="en-US" sz="2000" err="1">
                <a:latin typeface="Arial" charset="0"/>
                <a:ea typeface="Arial" charset="0"/>
                <a:cs typeface="Arial" charset="0"/>
              </a:rPr>
              <a:t>segnet</a:t>
            </a:r>
            <a:r>
              <a:rPr lang="en-US" sz="2000">
                <a:latin typeface="Arial" charset="0"/>
                <a:ea typeface="Arial" charset="0"/>
                <a:cs typeface="Arial" charset="0"/>
              </a:rPr>
              <a:t>/</a:t>
            </a:r>
            <a:r>
              <a:rPr lang="en-US" sz="2000" err="1">
                <a:latin typeface="Arial" charset="0"/>
                <a:ea typeface="Arial" charset="0"/>
                <a:cs typeface="Arial" charset="0"/>
              </a:rPr>
              <a:t>demo.php#demo</a:t>
            </a:r>
            <a:endParaRPr lang="en-US" sz="2000">
              <a:latin typeface="Arial" charset="0"/>
              <a:ea typeface="Arial" charset="0"/>
              <a:cs typeface="Arial" charset="0"/>
            </a:endParaRPr>
          </a:p>
          <a:p>
            <a:r>
              <a:rPr lang="en-US" sz="2000">
                <a:latin typeface="Arial" charset="0"/>
                <a:ea typeface="Arial" charset="0"/>
                <a:cs typeface="Arial" charset="0"/>
              </a:rPr>
              <a:t>[3] Tsung-Yi Lin, </a:t>
            </a:r>
            <a:r>
              <a:rPr lang="en-US" sz="2000" err="1">
                <a:latin typeface="Arial" charset="0"/>
                <a:ea typeface="Arial" charset="0"/>
                <a:cs typeface="Arial" charset="0"/>
              </a:rPr>
              <a:t>Priya</a:t>
            </a:r>
            <a:r>
              <a:rPr lang="en-US" sz="2000">
                <a:latin typeface="Arial" charset="0"/>
                <a:ea typeface="Arial" charset="0"/>
                <a:cs typeface="Arial" charset="0"/>
              </a:rPr>
              <a:t> Goyal, Ross </a:t>
            </a:r>
            <a:r>
              <a:rPr lang="en-US" sz="2000" err="1">
                <a:latin typeface="Arial" charset="0"/>
                <a:ea typeface="Arial" charset="0"/>
                <a:cs typeface="Arial" charset="0"/>
              </a:rPr>
              <a:t>Girshick</a:t>
            </a:r>
            <a:r>
              <a:rPr lang="en-US" sz="2000">
                <a:latin typeface="Arial" charset="0"/>
                <a:ea typeface="Arial" charset="0"/>
                <a:cs typeface="Arial" charset="0"/>
              </a:rPr>
              <a:t>, </a:t>
            </a:r>
            <a:r>
              <a:rPr lang="en-US" sz="2000" err="1">
                <a:latin typeface="Arial" charset="0"/>
                <a:ea typeface="Arial" charset="0"/>
                <a:cs typeface="Arial" charset="0"/>
              </a:rPr>
              <a:t>Kaiming</a:t>
            </a:r>
            <a:r>
              <a:rPr lang="en-US" sz="2000">
                <a:latin typeface="Arial" charset="0"/>
                <a:ea typeface="Arial" charset="0"/>
                <a:cs typeface="Arial" charset="0"/>
              </a:rPr>
              <a:t> He and Piotr </a:t>
            </a:r>
            <a:r>
              <a:rPr lang="en-US" sz="2000" err="1">
                <a:latin typeface="Arial" charset="0"/>
                <a:ea typeface="Arial" charset="0"/>
                <a:cs typeface="Arial" charset="0"/>
              </a:rPr>
              <a:t>Dollár</a:t>
            </a:r>
            <a:r>
              <a:rPr lang="en-US" sz="2000">
                <a:latin typeface="Arial" charset="0"/>
                <a:ea typeface="Arial" charset="0"/>
                <a:cs typeface="Arial" charset="0"/>
              </a:rPr>
              <a:t>: </a:t>
            </a:r>
            <a:r>
              <a:rPr lang="hu-HU" sz="2000">
                <a:latin typeface="Arial" charset="0"/>
                <a:ea typeface="Arial" charset="0"/>
                <a:cs typeface="Arial" charset="0"/>
              </a:rPr>
              <a:t>"</a:t>
            </a:r>
            <a:r>
              <a:rPr lang="hu-HU" sz="2000" err="1">
                <a:latin typeface="Arial" charset="0"/>
                <a:ea typeface="Arial" charset="0"/>
                <a:cs typeface="Arial" charset="0"/>
              </a:rPr>
              <a:t>Focal</a:t>
            </a:r>
            <a:r>
              <a:rPr lang="hu-HU" sz="2000">
                <a:latin typeface="Arial" charset="0"/>
                <a:ea typeface="Arial" charset="0"/>
                <a:cs typeface="Arial" charset="0"/>
              </a:rPr>
              <a:t> </a:t>
            </a:r>
            <a:r>
              <a:rPr lang="hu-HU" sz="2000" err="1">
                <a:latin typeface="Arial" charset="0"/>
                <a:ea typeface="Arial" charset="0"/>
                <a:cs typeface="Arial" charset="0"/>
              </a:rPr>
              <a:t>Loss</a:t>
            </a:r>
            <a:r>
              <a:rPr lang="hu-HU" sz="2000">
                <a:latin typeface="Arial" charset="0"/>
                <a:ea typeface="Arial" charset="0"/>
                <a:cs typeface="Arial" charset="0"/>
              </a:rPr>
              <a:t> </a:t>
            </a:r>
            <a:r>
              <a:rPr lang="hu-HU" sz="2000" err="1">
                <a:latin typeface="Arial" charset="0"/>
                <a:ea typeface="Arial" charset="0"/>
                <a:cs typeface="Arial" charset="0"/>
              </a:rPr>
              <a:t>for</a:t>
            </a:r>
            <a:r>
              <a:rPr lang="hu-HU" sz="2000">
                <a:latin typeface="Arial" charset="0"/>
                <a:ea typeface="Arial" charset="0"/>
                <a:cs typeface="Arial" charset="0"/>
              </a:rPr>
              <a:t> </a:t>
            </a:r>
            <a:r>
              <a:rPr lang="hu-HU" sz="2000" err="1">
                <a:latin typeface="Arial" charset="0"/>
                <a:ea typeface="Arial" charset="0"/>
                <a:cs typeface="Arial" charset="0"/>
              </a:rPr>
              <a:t>Dense</a:t>
            </a:r>
            <a:r>
              <a:rPr lang="hu-HU" sz="2000">
                <a:latin typeface="Arial" charset="0"/>
                <a:ea typeface="Arial" charset="0"/>
                <a:cs typeface="Arial" charset="0"/>
              </a:rPr>
              <a:t> </a:t>
            </a:r>
            <a:r>
              <a:rPr lang="hu-HU" sz="2000" err="1">
                <a:latin typeface="Arial" charset="0"/>
                <a:ea typeface="Arial" charset="0"/>
                <a:cs typeface="Arial" charset="0"/>
              </a:rPr>
              <a:t>Object</a:t>
            </a:r>
            <a:r>
              <a:rPr lang="hu-HU" sz="2000">
                <a:latin typeface="Arial" charset="0"/>
                <a:ea typeface="Arial" charset="0"/>
                <a:cs typeface="Arial" charset="0"/>
              </a:rPr>
              <a:t> </a:t>
            </a:r>
            <a:r>
              <a:rPr lang="hu-HU" sz="2000" err="1">
                <a:latin typeface="Arial" charset="0"/>
                <a:ea typeface="Arial" charset="0"/>
                <a:cs typeface="Arial" charset="0"/>
              </a:rPr>
              <a:t>Detection</a:t>
            </a:r>
            <a:r>
              <a:rPr lang="hu-HU" sz="2000">
                <a:latin typeface="Arial" charset="0"/>
                <a:ea typeface="Arial" charset="0"/>
                <a:cs typeface="Arial" charset="0"/>
              </a:rPr>
              <a:t>”, </a:t>
            </a:r>
            <a:r>
              <a:rPr lang="hu-HU" sz="2000">
                <a:latin typeface="Arial" charset="0"/>
                <a:ea typeface="Arial" charset="0"/>
                <a:cs typeface="Arial" charset="0"/>
                <a:hlinkClick r:id="rId3"/>
              </a:rPr>
              <a:t>https://arxiv.org/abs/1708.02002</a:t>
            </a:r>
            <a:r>
              <a:rPr lang="hu-HU" sz="2000">
                <a:latin typeface="Arial" charset="0"/>
                <a:ea typeface="Arial" charset="0"/>
                <a:cs typeface="Arial" charset="0"/>
              </a:rPr>
              <a:t>., </a:t>
            </a:r>
            <a:r>
              <a:rPr lang="en-US" sz="2000">
                <a:latin typeface="Arial" charset="0"/>
                <a:ea typeface="Arial" charset="0"/>
                <a:cs typeface="Arial" charset="0"/>
                <a:hlinkClick r:id="rId4"/>
              </a:rPr>
              <a:t>https://github.com/fizyr/keras-retinanet</a:t>
            </a:r>
            <a:endParaRPr lang="en-US" sz="2000">
              <a:latin typeface="Arial" charset="0"/>
              <a:ea typeface="Arial" charset="0"/>
              <a:cs typeface="Arial" charset="0"/>
            </a:endParaRPr>
          </a:p>
          <a:p>
            <a:r>
              <a:rPr lang="en-US" sz="2000">
                <a:latin typeface="Arial" charset="0"/>
                <a:ea typeface="Arial" charset="0"/>
                <a:cs typeface="Arial" charset="0"/>
              </a:rPr>
              <a:t>[4] https://</a:t>
            </a:r>
            <a:r>
              <a:rPr lang="en-US" sz="2000" err="1">
                <a:latin typeface="Arial" charset="0"/>
                <a:ea typeface="Arial" charset="0"/>
                <a:cs typeface="Arial" charset="0"/>
              </a:rPr>
              <a:t>github.com</a:t>
            </a:r>
            <a:r>
              <a:rPr lang="en-US" sz="2000">
                <a:latin typeface="Arial" charset="0"/>
                <a:ea typeface="Arial" charset="0"/>
                <a:cs typeface="Arial" charset="0"/>
              </a:rPr>
              <a:t>/</a:t>
            </a:r>
            <a:r>
              <a:rPr lang="en-US" sz="2000" err="1">
                <a:latin typeface="Arial" charset="0"/>
                <a:ea typeface="Arial" charset="0"/>
                <a:cs typeface="Arial" charset="0"/>
              </a:rPr>
              <a:t>facebookresearch</a:t>
            </a:r>
            <a:r>
              <a:rPr lang="en-US" sz="2000">
                <a:latin typeface="Arial" charset="0"/>
                <a:ea typeface="Arial" charset="0"/>
                <a:cs typeface="Arial" charset="0"/>
              </a:rPr>
              <a:t>/</a:t>
            </a:r>
            <a:r>
              <a:rPr lang="en-US" sz="2000" err="1">
                <a:latin typeface="Arial" charset="0"/>
                <a:ea typeface="Arial" charset="0"/>
                <a:cs typeface="Arial" charset="0"/>
              </a:rPr>
              <a:t>Detectron</a:t>
            </a:r>
            <a:endParaRPr lang="en-US" sz="2000">
              <a:latin typeface="Arial" charset="0"/>
              <a:ea typeface="Arial" charset="0"/>
              <a:cs typeface="Arial" charset="0"/>
            </a:endParaRPr>
          </a:p>
          <a:p>
            <a:endParaRPr lang="en-US" sz="2000">
              <a:latin typeface="Arial" charset="0"/>
              <a:ea typeface="Arial" charset="0"/>
              <a:cs typeface="Arial" charset="0"/>
            </a:endParaRPr>
          </a:p>
          <a:p>
            <a:pPr marL="0" lvl="0" indent="0">
              <a:lnSpc>
                <a:spcPct val="125000"/>
              </a:lnSpc>
              <a:buFont typeface="Arial" panose="020B0604020202020204" pitchFamily="34" charset="0"/>
              <a:buNone/>
            </a:pPr>
            <a:endParaRPr lang="en-US" sz="2000">
              <a:solidFill>
                <a:schemeClr val="accent6"/>
              </a:solidFill>
            </a:endParaRPr>
          </a:p>
          <a:p>
            <a:endParaRPr lang="en-US"/>
          </a:p>
        </p:txBody>
      </p:sp>
      <p:sp>
        <p:nvSpPr>
          <p:cNvPr id="4" name="Slide Number Placeholder 3"/>
          <p:cNvSpPr>
            <a:spLocks noGrp="1"/>
          </p:cNvSpPr>
          <p:nvPr>
            <p:ph type="sldNum" sz="quarter" idx="10"/>
          </p:nvPr>
        </p:nvSpPr>
        <p:spPr/>
        <p:txBody>
          <a:bodyPr/>
          <a:lstStyle/>
          <a:p>
            <a:fld id="{20416294-ABF7-2947-B07D-FFCC9B99E804}" type="slidenum">
              <a:rPr lang="en-US" smtClean="0"/>
              <a:pPr/>
              <a:t>23</a:t>
            </a:fld>
            <a:endParaRPr lang="en-US"/>
          </a:p>
        </p:txBody>
      </p:sp>
    </p:spTree>
    <p:extLst>
      <p:ext uri="{BB962C8B-B14F-4D97-AF65-F5344CB8AC3E}">
        <p14:creationId xmlns:p14="http://schemas.microsoft.com/office/powerpoint/2010/main" val="4112828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20416294-ABF7-2947-B07D-FFCC9B99E804}" type="slidenum">
              <a:rPr lang="en-US" smtClean="0"/>
              <a:pPr/>
              <a:t>24</a:t>
            </a:fld>
            <a:endParaRPr lang="en-US"/>
          </a:p>
        </p:txBody>
      </p:sp>
    </p:spTree>
    <p:extLst>
      <p:ext uri="{BB962C8B-B14F-4D97-AF65-F5344CB8AC3E}">
        <p14:creationId xmlns:p14="http://schemas.microsoft.com/office/powerpoint/2010/main" val="2012350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dirty="0"/>
              <a:t>Computer vision in the next major opportunity for innovation or (service) enhancement for a host of industries.</a:t>
            </a:r>
          </a:p>
          <a:p>
            <a:pPr marL="0" lvl="0" indent="0">
              <a:spcBef>
                <a:spcPts val="0"/>
              </a:spcBef>
              <a:spcAft>
                <a:spcPts val="0"/>
              </a:spcAft>
              <a:buNone/>
            </a:pPr>
            <a:endParaRPr lang="en-US" dirty="0"/>
          </a:p>
          <a:p>
            <a:pPr marL="0" lvl="0" indent="0">
              <a:spcBef>
                <a:spcPts val="0"/>
              </a:spcBef>
              <a:spcAft>
                <a:spcPts val="0"/>
              </a:spcAft>
              <a:buNone/>
            </a:pPr>
            <a:r>
              <a:rPr lang="en-US" b="1" dirty="0"/>
              <a:t>What if you could automatically</a:t>
            </a:r>
          </a:p>
          <a:p>
            <a:pPr marL="0" lvl="0" indent="0">
              <a:spcBef>
                <a:spcPts val="1600"/>
              </a:spcBef>
              <a:spcAft>
                <a:spcPts val="0"/>
              </a:spcAft>
              <a:buNone/>
            </a:pPr>
            <a:r>
              <a:rPr lang="en-US" dirty="0"/>
              <a:t>→ identify dangerous situations in traffic in AV/ADAS</a:t>
            </a:r>
          </a:p>
          <a:p>
            <a:pPr marL="0" marR="0" lvl="0" indent="0" algn="l" defTabSz="914400" rtl="0" eaLnBrk="1" fontAlgn="auto" latinLnBrk="0" hangingPunct="1">
              <a:lnSpc>
                <a:spcPct val="100000"/>
              </a:lnSpc>
              <a:spcBef>
                <a:spcPts val="1600"/>
              </a:spcBef>
              <a:spcAft>
                <a:spcPts val="0"/>
              </a:spcAft>
              <a:buClrTx/>
              <a:buSzTx/>
              <a:buFontTx/>
              <a:buNone/>
              <a:tabLst/>
              <a:defRPr/>
            </a:pPr>
            <a:r>
              <a:rPr lang="en-US" dirty="0"/>
              <a:t>→ detect extremely hard to find tumors in healthcare</a:t>
            </a:r>
          </a:p>
          <a:p>
            <a:pPr marL="0" marR="0" lvl="0" indent="0" algn="l" defTabSz="914400" rtl="0" eaLnBrk="1" fontAlgn="auto" latinLnBrk="0" hangingPunct="1">
              <a:lnSpc>
                <a:spcPct val="100000"/>
              </a:lnSpc>
              <a:spcBef>
                <a:spcPts val="1600"/>
              </a:spcBef>
              <a:spcAft>
                <a:spcPts val="0"/>
              </a:spcAft>
              <a:buClrTx/>
              <a:buSzTx/>
              <a:buFontTx/>
              <a:buNone/>
              <a:tabLst/>
              <a:defRPr/>
            </a:pPr>
            <a:r>
              <a:rPr lang="en-US" dirty="0"/>
              <a:t>→ pinpoint broken or reduced quality parts in a chip manufacturing line</a:t>
            </a:r>
          </a:p>
          <a:p>
            <a:pPr marL="0" marR="0" lvl="0" indent="0" algn="l" defTabSz="914400" rtl="0" eaLnBrk="1" fontAlgn="auto" latinLnBrk="0" hangingPunct="1">
              <a:lnSpc>
                <a:spcPct val="100000"/>
              </a:lnSpc>
              <a:spcBef>
                <a:spcPts val="1600"/>
              </a:spcBef>
              <a:spcAft>
                <a:spcPts val="0"/>
              </a:spcAft>
              <a:buClrTx/>
              <a:buSzTx/>
              <a:buFontTx/>
              <a:buNone/>
              <a:tabLst/>
              <a:defRPr/>
            </a:pPr>
            <a:r>
              <a:rPr lang="en-US" dirty="0"/>
              <a:t>→ uncover terrorist or drug smugglers from satellite data</a:t>
            </a:r>
          </a:p>
          <a:p>
            <a:pPr marL="0" lvl="0" indent="0">
              <a:spcBef>
                <a:spcPts val="1600"/>
              </a:spcBef>
              <a:spcAft>
                <a:spcPts val="0"/>
              </a:spcAft>
              <a:buNone/>
            </a:pPr>
            <a:r>
              <a:rPr lang="en-US" dirty="0"/>
              <a:t>→ asses and approve insurance claims</a:t>
            </a:r>
          </a:p>
          <a:p>
            <a:pPr marL="0" lvl="0" indent="0">
              <a:spcBef>
                <a:spcPts val="0"/>
              </a:spcBef>
              <a:spcAft>
                <a:spcPts val="0"/>
              </a:spcAft>
              <a:buNone/>
            </a:pPr>
            <a:endParaRPr lang="en-US" dirty="0"/>
          </a:p>
          <a:p>
            <a:pPr marL="0" lvl="0" indent="0">
              <a:spcBef>
                <a:spcPts val="0"/>
              </a:spcBef>
              <a:spcAft>
                <a:spcPts val="0"/>
              </a:spcAft>
              <a:buNone/>
            </a:pPr>
            <a:r>
              <a:rPr lang="en-US" dirty="0"/>
              <a:t>Tremendous impact </a:t>
            </a:r>
          </a:p>
        </p:txBody>
      </p:sp>
      <p:sp>
        <p:nvSpPr>
          <p:cNvPr id="332" name="Shape 33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4684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match the preference of the data scientists the first language we have added support for is Python via the </a:t>
            </a:r>
            <a:r>
              <a:rPr lang="en-US" dirty="0" err="1"/>
              <a:t>PySpark</a:t>
            </a:r>
            <a:r>
              <a:rPr lang="en-US" dirty="0"/>
              <a:t> API. We have used the </a:t>
            </a:r>
            <a:r>
              <a:rPr lang="en-US" dirty="0" err="1"/>
              <a:t>Keras</a:t>
            </a:r>
            <a:r>
              <a:rPr lang="en-US" dirty="0"/>
              <a:t> framework with the </a:t>
            </a:r>
            <a:r>
              <a:rPr lang="en-US" dirty="0" err="1"/>
              <a:t>Tensorflow</a:t>
            </a:r>
            <a:r>
              <a:rPr lang="en-US" dirty="0"/>
              <a:t> backend to implement models. Spark is used to read the raw images from </a:t>
            </a:r>
            <a:r>
              <a:rPr lang="en-US" dirty="0" err="1"/>
              <a:t>HBase</a:t>
            </a:r>
            <a:r>
              <a:rPr lang="en-US" dirty="0"/>
              <a:t>, preprocess them, instantiate a model instance for each partition and finally write the labels to </a:t>
            </a:r>
            <a:r>
              <a:rPr lang="en-US" dirty="0" err="1"/>
              <a:t>HBase</a:t>
            </a:r>
            <a:r>
              <a:rPr lang="en-US" dirty="0"/>
              <a:t>. It is important to note that to add a new model only the lines highlighted with green color are required to be changed.</a:t>
            </a:r>
          </a:p>
        </p:txBody>
      </p:sp>
      <p:sp>
        <p:nvSpPr>
          <p:cNvPr id="4" name="Slide Number Placeholder 3"/>
          <p:cNvSpPr>
            <a:spLocks noGrp="1"/>
          </p:cNvSpPr>
          <p:nvPr>
            <p:ph type="sldNum" sz="quarter" idx="10"/>
          </p:nvPr>
        </p:nvSpPr>
        <p:spPr/>
        <p:txBody>
          <a:bodyPr/>
          <a:lstStyle/>
          <a:p>
            <a:fld id="{8FA528CD-F571-824B-B3AD-8EB44DEBC82D}" type="slidenum">
              <a:rPr lang="en-US" smtClean="0"/>
              <a:t>27</a:t>
            </a:fld>
            <a:endParaRPr lang="en-US"/>
          </a:p>
        </p:txBody>
      </p:sp>
    </p:spTree>
    <p:extLst>
      <p:ext uri="{BB962C8B-B14F-4D97-AF65-F5344CB8AC3E}">
        <p14:creationId xmlns:p14="http://schemas.microsoft.com/office/powerpoint/2010/main" val="3058226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Python environment with </a:t>
            </a:r>
            <a:r>
              <a:rPr lang="en-US" dirty="0" err="1"/>
              <a:t>tensorflow</a:t>
            </a:r>
            <a:r>
              <a:rPr lang="en-US" dirty="0"/>
              <a:t> is distributed to the executors at runtime, it is not preinstalled on the nodes. When working with data scientists we have found that we best provide an API to them that hides Spark and </a:t>
            </a:r>
            <a:r>
              <a:rPr lang="en-US" dirty="0" err="1"/>
              <a:t>Hbase</a:t>
            </a:r>
            <a:r>
              <a:rPr lang="en-US" dirty="0"/>
              <a:t> to get them started. This API exposes functions that operate on individual images and model instances, there is no need to consider the complexity of distributed computation. With this in mind we can write an interface that is conceptually very close to the popular </a:t>
            </a:r>
            <a:r>
              <a:rPr lang="en-US" dirty="0" err="1"/>
              <a:t>scikit</a:t>
            </a:r>
            <a:r>
              <a:rPr lang="en-US" dirty="0"/>
              <a:t>-learn API. This does not expose the best ways to optimize performance, but gives users a convenient way to start with the platform.</a:t>
            </a:r>
          </a:p>
        </p:txBody>
      </p:sp>
      <p:sp>
        <p:nvSpPr>
          <p:cNvPr id="4" name="Slide Number Placeholder 3"/>
          <p:cNvSpPr>
            <a:spLocks noGrp="1"/>
          </p:cNvSpPr>
          <p:nvPr>
            <p:ph type="sldNum" sz="quarter" idx="10"/>
          </p:nvPr>
        </p:nvSpPr>
        <p:spPr/>
        <p:txBody>
          <a:bodyPr/>
          <a:lstStyle/>
          <a:p>
            <a:fld id="{8FA528CD-F571-824B-B3AD-8EB44DEBC82D}" type="slidenum">
              <a:rPr lang="en-US" smtClean="0"/>
              <a:t>28</a:t>
            </a:fld>
            <a:endParaRPr lang="en-US"/>
          </a:p>
        </p:txBody>
      </p:sp>
    </p:spTree>
    <p:extLst>
      <p:ext uri="{BB962C8B-B14F-4D97-AF65-F5344CB8AC3E}">
        <p14:creationId xmlns:p14="http://schemas.microsoft.com/office/powerpoint/2010/main" val="1153006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provide a pure Scala implementation of the interfaces where we have used deeplearning4j as the example neural network library to provide the computer vision models. The concept are the same, with the only the syntax slightly changing.</a:t>
            </a:r>
          </a:p>
        </p:txBody>
      </p:sp>
      <p:sp>
        <p:nvSpPr>
          <p:cNvPr id="4" name="Slide Number Placeholder 3"/>
          <p:cNvSpPr>
            <a:spLocks noGrp="1"/>
          </p:cNvSpPr>
          <p:nvPr>
            <p:ph type="sldNum" sz="quarter" idx="10"/>
          </p:nvPr>
        </p:nvSpPr>
        <p:spPr/>
        <p:txBody>
          <a:bodyPr/>
          <a:lstStyle/>
          <a:p>
            <a:fld id="{8FA528CD-F571-824B-B3AD-8EB44DEBC82D}" type="slidenum">
              <a:rPr lang="en-US" smtClean="0"/>
              <a:t>29</a:t>
            </a:fld>
            <a:endParaRPr lang="en-US"/>
          </a:p>
        </p:txBody>
      </p:sp>
    </p:spTree>
    <p:extLst>
      <p:ext uri="{BB962C8B-B14F-4D97-AF65-F5344CB8AC3E}">
        <p14:creationId xmlns:p14="http://schemas.microsoft.com/office/powerpoint/2010/main" val="1587593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models deliver the same results even though calculated values may indicate just that. Visual inspection will clearly show, in this case, the superiority of one model over the next. Crucially though: this is highly dependent on the use case that’s tested.</a:t>
            </a:r>
          </a:p>
        </p:txBody>
      </p:sp>
      <p:sp>
        <p:nvSpPr>
          <p:cNvPr id="4" name="Slide Number Placeholder 3"/>
          <p:cNvSpPr>
            <a:spLocks noGrp="1"/>
          </p:cNvSpPr>
          <p:nvPr>
            <p:ph type="sldNum" sz="quarter" idx="10"/>
          </p:nvPr>
        </p:nvSpPr>
        <p:spPr/>
        <p:txBody>
          <a:bodyPr/>
          <a:lstStyle/>
          <a:p>
            <a:fld id="{20416294-ABF7-2947-B07D-FFCC9B99E804}" type="slidenum">
              <a:rPr lang="en-US" smtClean="0"/>
              <a:pPr/>
              <a:t>31</a:t>
            </a:fld>
            <a:endParaRPr lang="en-US"/>
          </a:p>
        </p:txBody>
      </p:sp>
    </p:spTree>
    <p:extLst>
      <p:ext uri="{BB962C8B-B14F-4D97-AF65-F5344CB8AC3E}">
        <p14:creationId xmlns:p14="http://schemas.microsoft.com/office/powerpoint/2010/main" val="1557905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why it is so important to be able to query the results using a natural language (like) language from the various tools from which the users want to do just that.</a:t>
            </a:r>
          </a:p>
          <a:p>
            <a:endParaRPr lang="en-US" dirty="0"/>
          </a:p>
          <a:p>
            <a:r>
              <a:rPr lang="en-US" dirty="0"/>
              <a:t>Query image repository for images that are relevant for the use case in question</a:t>
            </a:r>
          </a:p>
          <a:p>
            <a:endParaRPr lang="en-US" dirty="0"/>
          </a:p>
          <a:p>
            <a:r>
              <a:rPr lang="en-US" dirty="0"/>
              <a:t>e.g. show me images where a car appears in front of a truck on a motorway during a sunny day</a:t>
            </a:r>
          </a:p>
        </p:txBody>
      </p:sp>
      <p:sp>
        <p:nvSpPr>
          <p:cNvPr id="4" name="Slide Number Placeholder 3"/>
          <p:cNvSpPr>
            <a:spLocks noGrp="1"/>
          </p:cNvSpPr>
          <p:nvPr>
            <p:ph type="sldNum" sz="quarter" idx="10"/>
          </p:nvPr>
        </p:nvSpPr>
        <p:spPr/>
        <p:txBody>
          <a:bodyPr/>
          <a:lstStyle/>
          <a:p>
            <a:fld id="{20416294-ABF7-2947-B07D-FFCC9B99E804}" type="slidenum">
              <a:rPr lang="en-US" smtClean="0"/>
              <a:pPr/>
              <a:t>32</a:t>
            </a:fld>
            <a:endParaRPr lang="en-US"/>
          </a:p>
        </p:txBody>
      </p:sp>
    </p:spTree>
    <p:extLst>
      <p:ext uri="{BB962C8B-B14F-4D97-AF65-F5344CB8AC3E}">
        <p14:creationId xmlns:p14="http://schemas.microsoft.com/office/powerpoint/2010/main" val="328500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http://ciw-dev-gw.vpc.cloudera.com:8889/hue/search/?collection=325&amp;q=tag:person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http://ciw-dev-gw.vpc.cloudera.com:8889/hue/search/?collection=325</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http://ciw-dev-gw.vpc.cloudera.com:8889/hue/search/?collection=326</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http://ciw-dev-gw.vpc.cloudera.com:8889/hue/hbase/#HBase/test_town_center/query/07a73dd0-5be7-42ce-9d87-260e5ae6cbaa,images:*</a:t>
            </a:r>
          </a:p>
          <a:p>
            <a:endParaRPr lang="en-US" dirty="0"/>
          </a:p>
        </p:txBody>
      </p:sp>
      <p:sp>
        <p:nvSpPr>
          <p:cNvPr id="4" name="Slide Number Placeholder 3"/>
          <p:cNvSpPr>
            <a:spLocks noGrp="1"/>
          </p:cNvSpPr>
          <p:nvPr>
            <p:ph type="sldNum" sz="quarter" idx="10"/>
          </p:nvPr>
        </p:nvSpPr>
        <p:spPr/>
        <p:txBody>
          <a:bodyPr/>
          <a:lstStyle/>
          <a:p>
            <a:fld id="{8FA528CD-F571-824B-B3AD-8EB44DEBC82D}" type="slidenum">
              <a:rPr lang="en-US" smtClean="0"/>
              <a:t>33</a:t>
            </a:fld>
            <a:endParaRPr lang="en-US"/>
          </a:p>
        </p:txBody>
      </p:sp>
    </p:spTree>
    <p:extLst>
      <p:ext uri="{BB962C8B-B14F-4D97-AF65-F5344CB8AC3E}">
        <p14:creationId xmlns:p14="http://schemas.microsoft.com/office/powerpoint/2010/main" val="1584490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t>Changed the textbox</a:t>
            </a:r>
          </a:p>
        </p:txBody>
      </p:sp>
      <p:sp>
        <p:nvSpPr>
          <p:cNvPr id="4" name="Foliennummernplatzhalter 3"/>
          <p:cNvSpPr>
            <a:spLocks noGrp="1"/>
          </p:cNvSpPr>
          <p:nvPr>
            <p:ph type="sldNum" sz="quarter" idx="10"/>
          </p:nvPr>
        </p:nvSpPr>
        <p:spPr/>
        <p:txBody>
          <a:bodyPr/>
          <a:lstStyle/>
          <a:p>
            <a:fld id="{8FA528CD-F571-824B-B3AD-8EB44DEBC82D}" type="slidenum">
              <a:rPr lang="en-US" smtClean="0"/>
              <a:t>34</a:t>
            </a:fld>
            <a:endParaRPr lang="en-US"/>
          </a:p>
        </p:txBody>
      </p:sp>
    </p:spTree>
    <p:extLst>
      <p:ext uri="{BB962C8B-B14F-4D97-AF65-F5344CB8AC3E}">
        <p14:creationId xmlns:p14="http://schemas.microsoft.com/office/powerpoint/2010/main" val="3423952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results can quickly and easily be pulled together and grouped to be used as input for model development. </a:t>
            </a:r>
          </a:p>
          <a:p>
            <a:endParaRPr lang="en-US" dirty="0"/>
          </a:p>
          <a:p>
            <a:r>
              <a:rPr lang="en-US" dirty="0"/>
              <a:t>When data scientists want to improve or further refine their models, they need to be able to bring together the right data set to do just that. Using a programmatical approach, the user can do just that and then update or refine the labels. Let’ say the user wants to make sure the model understands the difference between a cyclist and a person holding a bike. It’s important because both behave significantly differently on the road.</a:t>
            </a:r>
          </a:p>
          <a:p>
            <a:endParaRPr lang="en-US" dirty="0"/>
          </a:p>
          <a:p>
            <a:r>
              <a:rPr lang="en-US" dirty="0"/>
              <a:t>Getting these edge cases right can mean life and death when it comes to autonomous driving. If you recall the fatal Uber accident, one of the characteristics of the victim was that she was walking across the road holding her bicycle instead of riding it.</a:t>
            </a:r>
          </a:p>
          <a:p>
            <a:endParaRPr lang="en-US" dirty="0"/>
          </a:p>
          <a:p>
            <a:r>
              <a:rPr lang="en-US" dirty="0"/>
              <a:t>This is a relatively rare event and consequently the vision models are less equipped to handle them, unless we engineer them with the corner cases in mind.</a:t>
            </a:r>
          </a:p>
          <a:p>
            <a:endParaRPr lang="en-US" dirty="0"/>
          </a:p>
        </p:txBody>
      </p:sp>
      <p:sp>
        <p:nvSpPr>
          <p:cNvPr id="4" name="Slide Number Placeholder 3"/>
          <p:cNvSpPr>
            <a:spLocks noGrp="1"/>
          </p:cNvSpPr>
          <p:nvPr>
            <p:ph type="sldNum" sz="quarter" idx="10"/>
          </p:nvPr>
        </p:nvSpPr>
        <p:spPr/>
        <p:txBody>
          <a:bodyPr/>
          <a:lstStyle/>
          <a:p>
            <a:fld id="{20416294-ABF7-2947-B07D-FFCC9B99E804}" type="slidenum">
              <a:rPr lang="en-US" smtClean="0"/>
              <a:pPr/>
              <a:t>35</a:t>
            </a:fld>
            <a:endParaRPr lang="en-US"/>
          </a:p>
        </p:txBody>
      </p:sp>
    </p:spTree>
    <p:extLst>
      <p:ext uri="{BB962C8B-B14F-4D97-AF65-F5344CB8AC3E}">
        <p14:creationId xmlns:p14="http://schemas.microsoft.com/office/powerpoint/2010/main" val="869728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Subsequent model development will allow the distinction between cyclists and a person holding a bike. This refinement is then added to the labels (or updated) and the complete set of source data (ALL images) can be updated</a:t>
            </a:r>
          </a:p>
          <a:p>
            <a:endParaRPr lang="en-US" dirty="0"/>
          </a:p>
        </p:txBody>
      </p:sp>
      <p:sp>
        <p:nvSpPr>
          <p:cNvPr id="4" name="Slide Number Placeholder 3"/>
          <p:cNvSpPr>
            <a:spLocks noGrp="1"/>
          </p:cNvSpPr>
          <p:nvPr>
            <p:ph type="sldNum" sz="quarter" idx="10"/>
          </p:nvPr>
        </p:nvSpPr>
        <p:spPr/>
        <p:txBody>
          <a:bodyPr/>
          <a:lstStyle/>
          <a:p>
            <a:fld id="{20416294-ABF7-2947-B07D-FFCC9B99E804}" type="slidenum">
              <a:rPr lang="en-US" smtClean="0"/>
              <a:pPr/>
              <a:t>36</a:t>
            </a:fld>
            <a:endParaRPr lang="en-US"/>
          </a:p>
        </p:txBody>
      </p:sp>
    </p:spTree>
    <p:extLst>
      <p:ext uri="{BB962C8B-B14F-4D97-AF65-F5344CB8AC3E}">
        <p14:creationId xmlns:p14="http://schemas.microsoft.com/office/powerpoint/2010/main" val="3194401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t>Fixed a typo</a:t>
            </a:r>
          </a:p>
        </p:txBody>
      </p:sp>
      <p:sp>
        <p:nvSpPr>
          <p:cNvPr id="4" name="Foliennummernplatzhalter 3"/>
          <p:cNvSpPr>
            <a:spLocks noGrp="1"/>
          </p:cNvSpPr>
          <p:nvPr>
            <p:ph type="sldNum" sz="quarter" idx="10"/>
          </p:nvPr>
        </p:nvSpPr>
        <p:spPr/>
        <p:txBody>
          <a:bodyPr/>
          <a:lstStyle/>
          <a:p>
            <a:fld id="{8FA528CD-F571-824B-B3AD-8EB44DEBC82D}" type="slidenum">
              <a:rPr lang="en-US" smtClean="0"/>
              <a:t>40</a:t>
            </a:fld>
            <a:endParaRPr lang="en-US"/>
          </a:p>
        </p:txBody>
      </p:sp>
    </p:spTree>
    <p:extLst>
      <p:ext uri="{BB962C8B-B14F-4D97-AF65-F5344CB8AC3E}">
        <p14:creationId xmlns:p14="http://schemas.microsoft.com/office/powerpoint/2010/main" val="151737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spcAft>
                <a:spcPts val="0"/>
              </a:spcAft>
              <a:buNone/>
            </a:pPr>
            <a:r>
              <a:rPr lang="en-US" dirty="0"/>
              <a:t>It’ll be clear to many that ML is going to deliver that computer vision, that image recognition, but there are distinct challenges when trying to do this at scale.</a:t>
            </a:r>
          </a:p>
          <a:p>
            <a:pPr marL="0" lvl="0" indent="0">
              <a:spcBef>
                <a:spcPts val="0"/>
              </a:spcBef>
              <a:spcAft>
                <a:spcPts val="0"/>
              </a:spcAft>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342946" rtl="0" eaLnBrk="1" fontAlgn="auto" latinLnBrk="0" hangingPunct="1">
              <a:lnSpc>
                <a:spcPct val="100000"/>
              </a:lnSpc>
              <a:spcBef>
                <a:spcPts val="0"/>
              </a:spcBef>
              <a:spcAft>
                <a:spcPts val="0"/>
              </a:spcAft>
              <a:buClrTx/>
              <a:buSzTx/>
              <a:buFontTx/>
              <a:buNone/>
              <a:tabLst/>
              <a:defRPr/>
            </a:pPr>
            <a:fld id="{8E6F3031-336B-F74A-B3D1-4F6513419033}" type="slidenum">
              <a:rPr kumimoji="0" lang="en-US" sz="1200" b="0" i="0" u="none" strike="noStrike" kern="1200" cap="none" spc="0" normalizeH="0" baseline="0" noProof="0" smtClean="0">
                <a:ln>
                  <a:noFill/>
                </a:ln>
                <a:solidFill>
                  <a:prstClr val="black"/>
                </a:solidFill>
                <a:effectLst/>
                <a:uLnTx/>
                <a:uFillTx/>
                <a:latin typeface="Roboto Regular" panose="02000000000000000000" pitchFamily="2" charset="0"/>
                <a:ea typeface="+mn-ea"/>
                <a:cs typeface="+mn-cs"/>
              </a:rPr>
              <a:pPr marL="0" marR="0" lvl="0" indent="0" algn="r" defTabSz="342946"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Roboto Regular" panose="02000000000000000000" pitchFamily="2" charset="0"/>
              <a:ea typeface="+mn-ea"/>
              <a:cs typeface="+mn-cs"/>
            </a:endParaRPr>
          </a:p>
        </p:txBody>
      </p:sp>
    </p:spTree>
    <p:extLst>
      <p:ext uri="{BB962C8B-B14F-4D97-AF65-F5344CB8AC3E}">
        <p14:creationId xmlns:p14="http://schemas.microsoft.com/office/powerpoint/2010/main" val="17912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A528CD-F571-824B-B3AD-8EB44DEBC82D}" type="slidenum">
              <a:rPr lang="en-US" smtClean="0"/>
              <a:t>41</a:t>
            </a:fld>
            <a:endParaRPr lang="en-US"/>
          </a:p>
        </p:txBody>
      </p:sp>
    </p:spTree>
    <p:extLst>
      <p:ext uri="{BB962C8B-B14F-4D97-AF65-F5344CB8AC3E}">
        <p14:creationId xmlns:p14="http://schemas.microsoft.com/office/powerpoint/2010/main" val="3996035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Shape 116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1100" b="1">
                <a:latin typeface="Roboto"/>
                <a:ea typeface="Roboto"/>
                <a:cs typeface="Roboto"/>
                <a:sym typeface="Roboto"/>
              </a:rPr>
              <a:t>Experiment faster</a:t>
            </a:r>
            <a:endParaRPr sz="1100" b="1">
              <a:latin typeface="Roboto"/>
              <a:ea typeface="Roboto"/>
              <a:cs typeface="Roboto"/>
              <a:sym typeface="Roboto"/>
            </a:endParaRPr>
          </a:p>
          <a:p>
            <a:pPr marL="0" lvl="0" indent="0" rtl="0">
              <a:spcBef>
                <a:spcPts val="0"/>
              </a:spcBef>
              <a:spcAft>
                <a:spcPts val="0"/>
              </a:spcAft>
              <a:buNone/>
            </a:pPr>
            <a:r>
              <a:rPr lang="en-US" sz="1100">
                <a:latin typeface="Roboto"/>
                <a:ea typeface="Roboto"/>
                <a:cs typeface="Roboto"/>
                <a:sym typeface="Roboto"/>
              </a:rPr>
              <a:t>• </a:t>
            </a:r>
            <a:r>
              <a:rPr lang="en-US" sz="1100" i="1">
                <a:latin typeface="Roboto"/>
                <a:ea typeface="Roboto"/>
                <a:cs typeface="Roboto"/>
                <a:sym typeface="Roboto"/>
              </a:rPr>
              <a:t>Open innovation</a:t>
            </a:r>
            <a:r>
              <a:rPr lang="en-US" sz="1100">
                <a:latin typeface="Roboto"/>
                <a:ea typeface="Roboto"/>
                <a:cs typeface="Roboto"/>
                <a:sym typeface="Roboto"/>
              </a:rPr>
              <a:t> - Use R, Python, or Scala with your favorite libraries</a:t>
            </a:r>
            <a:endParaRPr sz="1100">
              <a:latin typeface="Roboto"/>
              <a:ea typeface="Roboto"/>
              <a:cs typeface="Roboto"/>
              <a:sym typeface="Roboto"/>
            </a:endParaRPr>
          </a:p>
          <a:p>
            <a:pPr marL="0" lvl="0" indent="0" rtl="0">
              <a:spcBef>
                <a:spcPts val="0"/>
              </a:spcBef>
              <a:spcAft>
                <a:spcPts val="0"/>
              </a:spcAft>
              <a:buNone/>
            </a:pPr>
            <a:r>
              <a:rPr lang="en-US" sz="1100">
                <a:latin typeface="Roboto"/>
                <a:ea typeface="Roboto"/>
                <a:cs typeface="Roboto"/>
                <a:sym typeface="Roboto"/>
              </a:rPr>
              <a:t>• </a:t>
            </a:r>
            <a:r>
              <a:rPr lang="en-US" sz="1100" i="1">
                <a:latin typeface="Roboto"/>
                <a:ea typeface="Roboto"/>
                <a:cs typeface="Roboto"/>
                <a:sym typeface="Roboto"/>
              </a:rPr>
              <a:t>Data science at scale</a:t>
            </a:r>
            <a:r>
              <a:rPr lang="en-US" sz="1100">
                <a:latin typeface="Roboto"/>
                <a:ea typeface="Roboto"/>
                <a:cs typeface="Roboto"/>
                <a:sym typeface="Roboto"/>
              </a:rPr>
              <a:t> - Get powerful on-demand compute and direct access to unlimited data</a:t>
            </a:r>
            <a:endParaRPr sz="1100">
              <a:latin typeface="Roboto"/>
              <a:ea typeface="Roboto"/>
              <a:cs typeface="Roboto"/>
              <a:sym typeface="Roboto"/>
            </a:endParaRPr>
          </a:p>
          <a:p>
            <a:pPr marL="0" lvl="0" indent="0" rtl="0">
              <a:spcBef>
                <a:spcPts val="0"/>
              </a:spcBef>
              <a:spcAft>
                <a:spcPts val="0"/>
              </a:spcAft>
              <a:buNone/>
            </a:pPr>
            <a:r>
              <a:rPr lang="en-US" sz="1100">
                <a:latin typeface="Roboto"/>
                <a:ea typeface="Roboto"/>
                <a:cs typeface="Roboto"/>
                <a:sym typeface="Roboto"/>
              </a:rPr>
              <a:t>• </a:t>
            </a:r>
            <a:r>
              <a:rPr lang="en-US" sz="1100" i="1">
                <a:latin typeface="Roboto"/>
                <a:ea typeface="Roboto"/>
                <a:cs typeface="Roboto"/>
                <a:sym typeface="Roboto"/>
              </a:rPr>
              <a:t>Work together</a:t>
            </a:r>
            <a:r>
              <a:rPr lang="en-US" sz="1100">
                <a:latin typeface="Roboto"/>
                <a:ea typeface="Roboto"/>
                <a:cs typeface="Roboto"/>
                <a:sym typeface="Roboto"/>
              </a:rPr>
              <a:t> - Share reproducible research with the whole team</a:t>
            </a:r>
            <a:endParaRPr sz="1100" b="1">
              <a:latin typeface="Roboto"/>
              <a:ea typeface="Roboto"/>
              <a:cs typeface="Roboto"/>
              <a:sym typeface="Roboto"/>
            </a:endParaRPr>
          </a:p>
          <a:p>
            <a:pPr marL="0" lvl="0" indent="0" rtl="0">
              <a:spcBef>
                <a:spcPts val="0"/>
              </a:spcBef>
              <a:spcAft>
                <a:spcPts val="0"/>
              </a:spcAft>
              <a:buNone/>
            </a:pPr>
            <a:endParaRPr sz="1100" b="1">
              <a:latin typeface="Roboto"/>
              <a:ea typeface="Roboto"/>
              <a:cs typeface="Roboto"/>
              <a:sym typeface="Roboto"/>
            </a:endParaRPr>
          </a:p>
          <a:p>
            <a:pPr marL="0" lvl="0" indent="0" rtl="0">
              <a:spcBef>
                <a:spcPts val="0"/>
              </a:spcBef>
              <a:spcAft>
                <a:spcPts val="0"/>
              </a:spcAft>
              <a:buNone/>
            </a:pPr>
            <a:r>
              <a:rPr lang="en-US" sz="1100" b="1">
                <a:latin typeface="Roboto"/>
                <a:ea typeface="Roboto"/>
                <a:cs typeface="Roboto"/>
                <a:sym typeface="Roboto"/>
              </a:rPr>
              <a:t>Deploy with confidence</a:t>
            </a:r>
            <a:endParaRPr sz="1100" b="1">
              <a:latin typeface="Roboto"/>
              <a:ea typeface="Roboto"/>
              <a:cs typeface="Roboto"/>
              <a:sym typeface="Roboto"/>
            </a:endParaRPr>
          </a:p>
          <a:p>
            <a:pPr marL="0" lvl="0" indent="0" rtl="0">
              <a:spcBef>
                <a:spcPts val="0"/>
              </a:spcBef>
              <a:spcAft>
                <a:spcPts val="0"/>
              </a:spcAft>
              <a:buNone/>
            </a:pPr>
            <a:r>
              <a:rPr lang="en-US" sz="1100">
                <a:latin typeface="Roboto"/>
                <a:ea typeface="Roboto"/>
                <a:cs typeface="Roboto"/>
                <a:sym typeface="Roboto"/>
              </a:rPr>
              <a:t>• </a:t>
            </a:r>
            <a:r>
              <a:rPr lang="en-US" sz="1100" i="1">
                <a:latin typeface="Roboto"/>
                <a:ea typeface="Roboto"/>
                <a:cs typeface="Roboto"/>
                <a:sym typeface="Roboto"/>
              </a:rPr>
              <a:t>No re-coding</a:t>
            </a:r>
            <a:r>
              <a:rPr lang="en-US" sz="1100">
                <a:latin typeface="Roboto"/>
                <a:ea typeface="Roboto"/>
                <a:cs typeface="Roboto"/>
                <a:sym typeface="Roboto"/>
              </a:rPr>
              <a:t> - Deploy models directly from development</a:t>
            </a:r>
            <a:endParaRPr sz="1100">
              <a:latin typeface="Roboto"/>
              <a:ea typeface="Roboto"/>
              <a:cs typeface="Roboto"/>
              <a:sym typeface="Roboto"/>
            </a:endParaRPr>
          </a:p>
          <a:p>
            <a:pPr marL="0" lvl="0" indent="0" rtl="0">
              <a:spcBef>
                <a:spcPts val="0"/>
              </a:spcBef>
              <a:spcAft>
                <a:spcPts val="0"/>
              </a:spcAft>
              <a:buNone/>
            </a:pPr>
            <a:r>
              <a:rPr lang="en-US" sz="1100">
                <a:latin typeface="Roboto"/>
                <a:ea typeface="Roboto"/>
                <a:cs typeface="Roboto"/>
                <a:sym typeface="Roboto"/>
              </a:rPr>
              <a:t>• </a:t>
            </a:r>
            <a:r>
              <a:rPr lang="en-US" sz="1100" i="1">
                <a:latin typeface="Roboto"/>
                <a:ea typeface="Roboto"/>
                <a:cs typeface="Roboto"/>
                <a:sym typeface="Roboto"/>
              </a:rPr>
              <a:t>Flexible deployment</a:t>
            </a:r>
            <a:r>
              <a:rPr lang="en-US" sz="1100">
                <a:latin typeface="Roboto"/>
                <a:ea typeface="Roboto"/>
                <a:cs typeface="Roboto"/>
                <a:sym typeface="Roboto"/>
              </a:rPr>
              <a:t> - Run as report, batch, or REST API</a:t>
            </a:r>
            <a:endParaRPr sz="1100">
              <a:latin typeface="Roboto"/>
              <a:ea typeface="Roboto"/>
              <a:cs typeface="Roboto"/>
              <a:sym typeface="Roboto"/>
            </a:endParaRPr>
          </a:p>
          <a:p>
            <a:pPr marL="0" lvl="0" indent="0" rtl="0">
              <a:spcBef>
                <a:spcPts val="0"/>
              </a:spcBef>
              <a:spcAft>
                <a:spcPts val="0"/>
              </a:spcAft>
              <a:buNone/>
            </a:pPr>
            <a:r>
              <a:rPr lang="en-US" sz="1100">
                <a:latin typeface="Roboto"/>
                <a:ea typeface="Roboto"/>
                <a:cs typeface="Roboto"/>
                <a:sym typeface="Roboto"/>
              </a:rPr>
              <a:t>• </a:t>
            </a:r>
            <a:r>
              <a:rPr lang="en-US" sz="1100" i="1">
                <a:latin typeface="Roboto"/>
                <a:ea typeface="Roboto"/>
                <a:cs typeface="Roboto"/>
                <a:sym typeface="Roboto"/>
              </a:rPr>
              <a:t>Build trust</a:t>
            </a:r>
            <a:r>
              <a:rPr lang="en-US" sz="1100">
                <a:latin typeface="Roboto"/>
                <a:ea typeface="Roboto"/>
                <a:cs typeface="Roboto"/>
                <a:sym typeface="Roboto"/>
              </a:rPr>
              <a:t> - Track model history and quickly rollback to old versions</a:t>
            </a:r>
            <a:endParaRPr sz="1100" b="1">
              <a:latin typeface="Roboto"/>
              <a:ea typeface="Roboto"/>
              <a:cs typeface="Roboto"/>
              <a:sym typeface="Roboto"/>
            </a:endParaRPr>
          </a:p>
          <a:p>
            <a:pPr marL="0" lvl="0" indent="0" rtl="0">
              <a:spcBef>
                <a:spcPts val="0"/>
              </a:spcBef>
              <a:spcAft>
                <a:spcPts val="0"/>
              </a:spcAft>
              <a:buNone/>
            </a:pPr>
            <a:endParaRPr sz="1100" b="1">
              <a:latin typeface="Roboto"/>
              <a:ea typeface="Roboto"/>
              <a:cs typeface="Roboto"/>
              <a:sym typeface="Roboto"/>
            </a:endParaRPr>
          </a:p>
          <a:p>
            <a:pPr marL="0" lvl="0" indent="0" rtl="0">
              <a:spcBef>
                <a:spcPts val="0"/>
              </a:spcBef>
              <a:spcAft>
                <a:spcPts val="0"/>
              </a:spcAft>
              <a:buNone/>
            </a:pPr>
            <a:r>
              <a:rPr lang="en-US" sz="1100" b="1">
                <a:latin typeface="Roboto"/>
                <a:ea typeface="Roboto"/>
                <a:cs typeface="Roboto"/>
                <a:sym typeface="Roboto"/>
              </a:rPr>
              <a:t>Reduce risk and cost</a:t>
            </a:r>
            <a:endParaRPr sz="1100" b="1">
              <a:latin typeface="Roboto"/>
              <a:ea typeface="Roboto"/>
              <a:cs typeface="Roboto"/>
              <a:sym typeface="Roboto"/>
            </a:endParaRPr>
          </a:p>
          <a:p>
            <a:pPr marL="0" lvl="0" indent="0" rtl="0">
              <a:spcBef>
                <a:spcPts val="0"/>
              </a:spcBef>
              <a:spcAft>
                <a:spcPts val="0"/>
              </a:spcAft>
              <a:buNone/>
            </a:pPr>
            <a:r>
              <a:rPr lang="en-US" sz="1100">
                <a:latin typeface="Roboto"/>
                <a:ea typeface="Roboto"/>
                <a:cs typeface="Roboto"/>
                <a:sym typeface="Roboto"/>
              </a:rPr>
              <a:t>• </a:t>
            </a:r>
            <a:r>
              <a:rPr lang="en-US" sz="1100" i="1">
                <a:latin typeface="Roboto"/>
                <a:ea typeface="Roboto"/>
                <a:cs typeface="Roboto"/>
                <a:sym typeface="Roboto"/>
              </a:rPr>
              <a:t>Unified platform</a:t>
            </a:r>
            <a:r>
              <a:rPr lang="en-US" sz="1100">
                <a:latin typeface="Roboto"/>
                <a:ea typeface="Roboto"/>
                <a:cs typeface="Roboto"/>
                <a:sym typeface="Roboto"/>
              </a:rPr>
              <a:t> - Break down silos by bringing data management and data science together</a:t>
            </a:r>
            <a:endParaRPr sz="1100">
              <a:latin typeface="Roboto"/>
              <a:ea typeface="Roboto"/>
              <a:cs typeface="Roboto"/>
              <a:sym typeface="Roboto"/>
            </a:endParaRPr>
          </a:p>
          <a:p>
            <a:pPr marL="0" lvl="0" indent="0" rtl="0">
              <a:spcBef>
                <a:spcPts val="0"/>
              </a:spcBef>
              <a:spcAft>
                <a:spcPts val="0"/>
              </a:spcAft>
              <a:buNone/>
            </a:pPr>
            <a:r>
              <a:rPr lang="en-US" sz="1100">
                <a:latin typeface="Roboto"/>
                <a:ea typeface="Roboto"/>
                <a:cs typeface="Roboto"/>
                <a:sym typeface="Roboto"/>
              </a:rPr>
              <a:t>• </a:t>
            </a:r>
            <a:r>
              <a:rPr lang="en-US" sz="1100" i="1">
                <a:latin typeface="Roboto"/>
                <a:ea typeface="Roboto"/>
                <a:cs typeface="Roboto"/>
                <a:sym typeface="Roboto"/>
              </a:rPr>
              <a:t>Secure by default</a:t>
            </a:r>
            <a:r>
              <a:rPr lang="en-US" sz="1100">
                <a:latin typeface="Roboto"/>
                <a:ea typeface="Roboto"/>
                <a:cs typeface="Roboto"/>
                <a:sym typeface="Roboto"/>
              </a:rPr>
              <a:t> - Leverage common security and governance across workloads</a:t>
            </a:r>
            <a:endParaRPr sz="1100">
              <a:latin typeface="Roboto"/>
              <a:ea typeface="Roboto"/>
              <a:cs typeface="Roboto"/>
              <a:sym typeface="Roboto"/>
            </a:endParaRPr>
          </a:p>
          <a:p>
            <a:pPr marL="0" lvl="0" indent="0" rtl="0">
              <a:spcBef>
                <a:spcPts val="0"/>
              </a:spcBef>
              <a:spcAft>
                <a:spcPts val="0"/>
              </a:spcAft>
              <a:buNone/>
            </a:pPr>
            <a:r>
              <a:rPr lang="en-US" sz="1100">
                <a:latin typeface="Roboto"/>
                <a:ea typeface="Roboto"/>
                <a:cs typeface="Roboto"/>
                <a:sym typeface="Roboto"/>
              </a:rPr>
              <a:t>• </a:t>
            </a:r>
            <a:r>
              <a:rPr lang="en-US" sz="1100" i="1">
                <a:latin typeface="Roboto"/>
                <a:ea typeface="Roboto"/>
                <a:cs typeface="Roboto"/>
                <a:sym typeface="Roboto"/>
              </a:rPr>
              <a:t>Run anywhere</a:t>
            </a:r>
            <a:r>
              <a:rPr lang="en-US" sz="1100">
                <a:latin typeface="Roboto"/>
                <a:ea typeface="Roboto"/>
                <a:cs typeface="Roboto"/>
                <a:sym typeface="Roboto"/>
              </a:rPr>
              <a:t> - On-premises or in the cloud</a:t>
            </a:r>
            <a:endParaRPr/>
          </a:p>
        </p:txBody>
      </p:sp>
      <p:sp>
        <p:nvSpPr>
          <p:cNvPr id="1166" name="Shape 11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84425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Shape 116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1100" b="1">
                <a:latin typeface="Roboto"/>
                <a:ea typeface="Roboto"/>
                <a:cs typeface="Roboto"/>
                <a:sym typeface="Roboto"/>
              </a:rPr>
              <a:t>Experiment faster</a:t>
            </a:r>
            <a:endParaRPr sz="1100" b="1">
              <a:latin typeface="Roboto"/>
              <a:ea typeface="Roboto"/>
              <a:cs typeface="Roboto"/>
              <a:sym typeface="Roboto"/>
            </a:endParaRPr>
          </a:p>
          <a:p>
            <a:pPr marL="0" lvl="0" indent="0" rtl="0">
              <a:spcBef>
                <a:spcPts val="0"/>
              </a:spcBef>
              <a:spcAft>
                <a:spcPts val="0"/>
              </a:spcAft>
              <a:buNone/>
            </a:pPr>
            <a:r>
              <a:rPr lang="en-US" sz="1100">
                <a:latin typeface="Roboto"/>
                <a:ea typeface="Roboto"/>
                <a:cs typeface="Roboto"/>
                <a:sym typeface="Roboto"/>
              </a:rPr>
              <a:t>• </a:t>
            </a:r>
            <a:r>
              <a:rPr lang="en-US" sz="1100" i="1">
                <a:latin typeface="Roboto"/>
                <a:ea typeface="Roboto"/>
                <a:cs typeface="Roboto"/>
                <a:sym typeface="Roboto"/>
              </a:rPr>
              <a:t>Open innovation</a:t>
            </a:r>
            <a:r>
              <a:rPr lang="en-US" sz="1100">
                <a:latin typeface="Roboto"/>
                <a:ea typeface="Roboto"/>
                <a:cs typeface="Roboto"/>
                <a:sym typeface="Roboto"/>
              </a:rPr>
              <a:t> - Use R, Python, or Scala with your favorite libraries</a:t>
            </a:r>
            <a:endParaRPr sz="1100">
              <a:latin typeface="Roboto"/>
              <a:ea typeface="Roboto"/>
              <a:cs typeface="Roboto"/>
              <a:sym typeface="Roboto"/>
            </a:endParaRPr>
          </a:p>
          <a:p>
            <a:pPr marL="0" lvl="0" indent="0" rtl="0">
              <a:spcBef>
                <a:spcPts val="0"/>
              </a:spcBef>
              <a:spcAft>
                <a:spcPts val="0"/>
              </a:spcAft>
              <a:buNone/>
            </a:pPr>
            <a:r>
              <a:rPr lang="en-US" sz="1100">
                <a:latin typeface="Roboto"/>
                <a:ea typeface="Roboto"/>
                <a:cs typeface="Roboto"/>
                <a:sym typeface="Roboto"/>
              </a:rPr>
              <a:t>• </a:t>
            </a:r>
            <a:r>
              <a:rPr lang="en-US" sz="1100" i="1">
                <a:latin typeface="Roboto"/>
                <a:ea typeface="Roboto"/>
                <a:cs typeface="Roboto"/>
                <a:sym typeface="Roboto"/>
              </a:rPr>
              <a:t>Data science at scale</a:t>
            </a:r>
            <a:r>
              <a:rPr lang="en-US" sz="1100">
                <a:latin typeface="Roboto"/>
                <a:ea typeface="Roboto"/>
                <a:cs typeface="Roboto"/>
                <a:sym typeface="Roboto"/>
              </a:rPr>
              <a:t> - Get powerful on-demand compute and direct access to unlimited data</a:t>
            </a:r>
            <a:endParaRPr sz="1100">
              <a:latin typeface="Roboto"/>
              <a:ea typeface="Roboto"/>
              <a:cs typeface="Roboto"/>
              <a:sym typeface="Roboto"/>
            </a:endParaRPr>
          </a:p>
          <a:p>
            <a:pPr marL="0" lvl="0" indent="0" rtl="0">
              <a:spcBef>
                <a:spcPts val="0"/>
              </a:spcBef>
              <a:spcAft>
                <a:spcPts val="0"/>
              </a:spcAft>
              <a:buNone/>
            </a:pPr>
            <a:r>
              <a:rPr lang="en-US" sz="1100">
                <a:latin typeface="Roboto"/>
                <a:ea typeface="Roboto"/>
                <a:cs typeface="Roboto"/>
                <a:sym typeface="Roboto"/>
              </a:rPr>
              <a:t>• </a:t>
            </a:r>
            <a:r>
              <a:rPr lang="en-US" sz="1100" i="1">
                <a:latin typeface="Roboto"/>
                <a:ea typeface="Roboto"/>
                <a:cs typeface="Roboto"/>
                <a:sym typeface="Roboto"/>
              </a:rPr>
              <a:t>Work together</a:t>
            </a:r>
            <a:r>
              <a:rPr lang="en-US" sz="1100">
                <a:latin typeface="Roboto"/>
                <a:ea typeface="Roboto"/>
                <a:cs typeface="Roboto"/>
                <a:sym typeface="Roboto"/>
              </a:rPr>
              <a:t> - Share reproducible research with the whole team</a:t>
            </a:r>
            <a:endParaRPr sz="1100" b="1">
              <a:latin typeface="Roboto"/>
              <a:ea typeface="Roboto"/>
              <a:cs typeface="Roboto"/>
              <a:sym typeface="Roboto"/>
            </a:endParaRPr>
          </a:p>
          <a:p>
            <a:pPr marL="0" lvl="0" indent="0" rtl="0">
              <a:spcBef>
                <a:spcPts val="0"/>
              </a:spcBef>
              <a:spcAft>
                <a:spcPts val="0"/>
              </a:spcAft>
              <a:buNone/>
            </a:pPr>
            <a:endParaRPr sz="1100" b="1">
              <a:latin typeface="Roboto"/>
              <a:ea typeface="Roboto"/>
              <a:cs typeface="Roboto"/>
              <a:sym typeface="Roboto"/>
            </a:endParaRPr>
          </a:p>
          <a:p>
            <a:pPr marL="0" lvl="0" indent="0" rtl="0">
              <a:spcBef>
                <a:spcPts val="0"/>
              </a:spcBef>
              <a:spcAft>
                <a:spcPts val="0"/>
              </a:spcAft>
              <a:buNone/>
            </a:pPr>
            <a:r>
              <a:rPr lang="en-US" sz="1100" b="1">
                <a:latin typeface="Roboto"/>
                <a:ea typeface="Roboto"/>
                <a:cs typeface="Roboto"/>
                <a:sym typeface="Roboto"/>
              </a:rPr>
              <a:t>Deploy with confidence</a:t>
            </a:r>
            <a:endParaRPr sz="1100" b="1">
              <a:latin typeface="Roboto"/>
              <a:ea typeface="Roboto"/>
              <a:cs typeface="Roboto"/>
              <a:sym typeface="Roboto"/>
            </a:endParaRPr>
          </a:p>
          <a:p>
            <a:pPr marL="0" lvl="0" indent="0" rtl="0">
              <a:spcBef>
                <a:spcPts val="0"/>
              </a:spcBef>
              <a:spcAft>
                <a:spcPts val="0"/>
              </a:spcAft>
              <a:buNone/>
            </a:pPr>
            <a:r>
              <a:rPr lang="en-US" sz="1100">
                <a:latin typeface="Roboto"/>
                <a:ea typeface="Roboto"/>
                <a:cs typeface="Roboto"/>
                <a:sym typeface="Roboto"/>
              </a:rPr>
              <a:t>• </a:t>
            </a:r>
            <a:r>
              <a:rPr lang="en-US" sz="1100" i="1">
                <a:latin typeface="Roboto"/>
                <a:ea typeface="Roboto"/>
                <a:cs typeface="Roboto"/>
                <a:sym typeface="Roboto"/>
              </a:rPr>
              <a:t>No re-coding</a:t>
            </a:r>
            <a:r>
              <a:rPr lang="en-US" sz="1100">
                <a:latin typeface="Roboto"/>
                <a:ea typeface="Roboto"/>
                <a:cs typeface="Roboto"/>
                <a:sym typeface="Roboto"/>
              </a:rPr>
              <a:t> - Deploy models directly from development</a:t>
            </a:r>
            <a:endParaRPr sz="1100">
              <a:latin typeface="Roboto"/>
              <a:ea typeface="Roboto"/>
              <a:cs typeface="Roboto"/>
              <a:sym typeface="Roboto"/>
            </a:endParaRPr>
          </a:p>
          <a:p>
            <a:pPr marL="0" lvl="0" indent="0" rtl="0">
              <a:spcBef>
                <a:spcPts val="0"/>
              </a:spcBef>
              <a:spcAft>
                <a:spcPts val="0"/>
              </a:spcAft>
              <a:buNone/>
            </a:pPr>
            <a:r>
              <a:rPr lang="en-US" sz="1100">
                <a:latin typeface="Roboto"/>
                <a:ea typeface="Roboto"/>
                <a:cs typeface="Roboto"/>
                <a:sym typeface="Roboto"/>
              </a:rPr>
              <a:t>• </a:t>
            </a:r>
            <a:r>
              <a:rPr lang="en-US" sz="1100" i="1">
                <a:latin typeface="Roboto"/>
                <a:ea typeface="Roboto"/>
                <a:cs typeface="Roboto"/>
                <a:sym typeface="Roboto"/>
              </a:rPr>
              <a:t>Flexible deployment</a:t>
            </a:r>
            <a:r>
              <a:rPr lang="en-US" sz="1100">
                <a:latin typeface="Roboto"/>
                <a:ea typeface="Roboto"/>
                <a:cs typeface="Roboto"/>
                <a:sym typeface="Roboto"/>
              </a:rPr>
              <a:t> - Run as report, batch, or REST API</a:t>
            </a:r>
            <a:endParaRPr sz="1100">
              <a:latin typeface="Roboto"/>
              <a:ea typeface="Roboto"/>
              <a:cs typeface="Roboto"/>
              <a:sym typeface="Roboto"/>
            </a:endParaRPr>
          </a:p>
          <a:p>
            <a:pPr marL="0" lvl="0" indent="0" rtl="0">
              <a:spcBef>
                <a:spcPts val="0"/>
              </a:spcBef>
              <a:spcAft>
                <a:spcPts val="0"/>
              </a:spcAft>
              <a:buNone/>
            </a:pPr>
            <a:r>
              <a:rPr lang="en-US" sz="1100">
                <a:latin typeface="Roboto"/>
                <a:ea typeface="Roboto"/>
                <a:cs typeface="Roboto"/>
                <a:sym typeface="Roboto"/>
              </a:rPr>
              <a:t>• </a:t>
            </a:r>
            <a:r>
              <a:rPr lang="en-US" sz="1100" i="1">
                <a:latin typeface="Roboto"/>
                <a:ea typeface="Roboto"/>
                <a:cs typeface="Roboto"/>
                <a:sym typeface="Roboto"/>
              </a:rPr>
              <a:t>Build trust</a:t>
            </a:r>
            <a:r>
              <a:rPr lang="en-US" sz="1100">
                <a:latin typeface="Roboto"/>
                <a:ea typeface="Roboto"/>
                <a:cs typeface="Roboto"/>
                <a:sym typeface="Roboto"/>
              </a:rPr>
              <a:t> - Track model history and quickly rollback to old versions</a:t>
            </a:r>
            <a:endParaRPr sz="1100" b="1">
              <a:latin typeface="Roboto"/>
              <a:ea typeface="Roboto"/>
              <a:cs typeface="Roboto"/>
              <a:sym typeface="Roboto"/>
            </a:endParaRPr>
          </a:p>
          <a:p>
            <a:pPr marL="0" lvl="0" indent="0" rtl="0">
              <a:spcBef>
                <a:spcPts val="0"/>
              </a:spcBef>
              <a:spcAft>
                <a:spcPts val="0"/>
              </a:spcAft>
              <a:buNone/>
            </a:pPr>
            <a:endParaRPr sz="1100" b="1">
              <a:latin typeface="Roboto"/>
              <a:ea typeface="Roboto"/>
              <a:cs typeface="Roboto"/>
              <a:sym typeface="Roboto"/>
            </a:endParaRPr>
          </a:p>
          <a:p>
            <a:pPr marL="0" lvl="0" indent="0" rtl="0">
              <a:spcBef>
                <a:spcPts val="0"/>
              </a:spcBef>
              <a:spcAft>
                <a:spcPts val="0"/>
              </a:spcAft>
              <a:buNone/>
            </a:pPr>
            <a:r>
              <a:rPr lang="en-US" sz="1100" b="1">
                <a:latin typeface="Roboto"/>
                <a:ea typeface="Roboto"/>
                <a:cs typeface="Roboto"/>
                <a:sym typeface="Roboto"/>
              </a:rPr>
              <a:t>Reduce risk and cost</a:t>
            </a:r>
            <a:endParaRPr sz="1100" b="1">
              <a:latin typeface="Roboto"/>
              <a:ea typeface="Roboto"/>
              <a:cs typeface="Roboto"/>
              <a:sym typeface="Roboto"/>
            </a:endParaRPr>
          </a:p>
          <a:p>
            <a:pPr marL="0" lvl="0" indent="0" rtl="0">
              <a:spcBef>
                <a:spcPts val="0"/>
              </a:spcBef>
              <a:spcAft>
                <a:spcPts val="0"/>
              </a:spcAft>
              <a:buNone/>
            </a:pPr>
            <a:r>
              <a:rPr lang="en-US" sz="1100">
                <a:latin typeface="Roboto"/>
                <a:ea typeface="Roboto"/>
                <a:cs typeface="Roboto"/>
                <a:sym typeface="Roboto"/>
              </a:rPr>
              <a:t>• </a:t>
            </a:r>
            <a:r>
              <a:rPr lang="en-US" sz="1100" i="1">
                <a:latin typeface="Roboto"/>
                <a:ea typeface="Roboto"/>
                <a:cs typeface="Roboto"/>
                <a:sym typeface="Roboto"/>
              </a:rPr>
              <a:t>Unified platform</a:t>
            </a:r>
            <a:r>
              <a:rPr lang="en-US" sz="1100">
                <a:latin typeface="Roboto"/>
                <a:ea typeface="Roboto"/>
                <a:cs typeface="Roboto"/>
                <a:sym typeface="Roboto"/>
              </a:rPr>
              <a:t> - Break down silos by bringing data management and data science together</a:t>
            </a:r>
            <a:endParaRPr sz="1100">
              <a:latin typeface="Roboto"/>
              <a:ea typeface="Roboto"/>
              <a:cs typeface="Roboto"/>
              <a:sym typeface="Roboto"/>
            </a:endParaRPr>
          </a:p>
          <a:p>
            <a:pPr marL="0" lvl="0" indent="0" rtl="0">
              <a:spcBef>
                <a:spcPts val="0"/>
              </a:spcBef>
              <a:spcAft>
                <a:spcPts val="0"/>
              </a:spcAft>
              <a:buNone/>
            </a:pPr>
            <a:r>
              <a:rPr lang="en-US" sz="1100">
                <a:latin typeface="Roboto"/>
                <a:ea typeface="Roboto"/>
                <a:cs typeface="Roboto"/>
                <a:sym typeface="Roboto"/>
              </a:rPr>
              <a:t>• </a:t>
            </a:r>
            <a:r>
              <a:rPr lang="en-US" sz="1100" i="1">
                <a:latin typeface="Roboto"/>
                <a:ea typeface="Roboto"/>
                <a:cs typeface="Roboto"/>
                <a:sym typeface="Roboto"/>
              </a:rPr>
              <a:t>Secure by default</a:t>
            </a:r>
            <a:r>
              <a:rPr lang="en-US" sz="1100">
                <a:latin typeface="Roboto"/>
                <a:ea typeface="Roboto"/>
                <a:cs typeface="Roboto"/>
                <a:sym typeface="Roboto"/>
              </a:rPr>
              <a:t> - Leverage common security and governance across workloads</a:t>
            </a:r>
            <a:endParaRPr sz="1100">
              <a:latin typeface="Roboto"/>
              <a:ea typeface="Roboto"/>
              <a:cs typeface="Roboto"/>
              <a:sym typeface="Roboto"/>
            </a:endParaRPr>
          </a:p>
          <a:p>
            <a:pPr marL="0" lvl="0" indent="0" rtl="0">
              <a:spcBef>
                <a:spcPts val="0"/>
              </a:spcBef>
              <a:spcAft>
                <a:spcPts val="0"/>
              </a:spcAft>
              <a:buNone/>
            </a:pPr>
            <a:r>
              <a:rPr lang="en-US" sz="1100">
                <a:latin typeface="Roboto"/>
                <a:ea typeface="Roboto"/>
                <a:cs typeface="Roboto"/>
                <a:sym typeface="Roboto"/>
              </a:rPr>
              <a:t>• </a:t>
            </a:r>
            <a:r>
              <a:rPr lang="en-US" sz="1100" i="1">
                <a:latin typeface="Roboto"/>
                <a:ea typeface="Roboto"/>
                <a:cs typeface="Roboto"/>
                <a:sym typeface="Roboto"/>
              </a:rPr>
              <a:t>Run anywhere</a:t>
            </a:r>
            <a:r>
              <a:rPr lang="en-US" sz="1100">
                <a:latin typeface="Roboto"/>
                <a:ea typeface="Roboto"/>
                <a:cs typeface="Roboto"/>
                <a:sym typeface="Roboto"/>
              </a:rPr>
              <a:t> - On-premises or in the cloud</a:t>
            </a:r>
            <a:endParaRPr/>
          </a:p>
        </p:txBody>
      </p:sp>
      <p:sp>
        <p:nvSpPr>
          <p:cNvPr id="1166" name="Shape 11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84821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http://cdsw-demo.sjc.cloudera.com/mirko.kaempf/ciw-phase-2-demo/engines/l3chpsfc37gkes9w</a:t>
            </a:r>
          </a:p>
          <a:p>
            <a:endParaRPr lang="en-US" dirty="0"/>
          </a:p>
          <a:p>
            <a:endParaRPr lang="en-US" dirty="0"/>
          </a:p>
        </p:txBody>
      </p:sp>
      <p:sp>
        <p:nvSpPr>
          <p:cNvPr id="4" name="Slide Number Placeholder 3"/>
          <p:cNvSpPr>
            <a:spLocks noGrp="1"/>
          </p:cNvSpPr>
          <p:nvPr>
            <p:ph type="sldNum" sz="quarter" idx="10"/>
          </p:nvPr>
        </p:nvSpPr>
        <p:spPr/>
        <p:txBody>
          <a:bodyPr/>
          <a:lstStyle/>
          <a:p>
            <a:fld id="{8FA528CD-F571-824B-B3AD-8EB44DEBC82D}" type="slidenum">
              <a:rPr lang="en-US" smtClean="0"/>
              <a:t>45</a:t>
            </a:fld>
            <a:endParaRPr lang="en-US"/>
          </a:p>
        </p:txBody>
      </p:sp>
    </p:spTree>
    <p:extLst>
      <p:ext uri="{BB962C8B-B14F-4D97-AF65-F5344CB8AC3E}">
        <p14:creationId xmlns:p14="http://schemas.microsoft.com/office/powerpoint/2010/main" val="35388731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http://cdsw-demo.sjc.cloudera.com/mirko.kaempf/ciw-phase-2-demo/engines/l3chpsfc37gkes9w</a:t>
            </a:r>
          </a:p>
          <a:p>
            <a:endParaRPr lang="en-US" dirty="0"/>
          </a:p>
          <a:p>
            <a:endParaRPr lang="en-US" dirty="0"/>
          </a:p>
        </p:txBody>
      </p:sp>
      <p:sp>
        <p:nvSpPr>
          <p:cNvPr id="4" name="Slide Number Placeholder 3"/>
          <p:cNvSpPr>
            <a:spLocks noGrp="1"/>
          </p:cNvSpPr>
          <p:nvPr>
            <p:ph type="sldNum" sz="quarter" idx="10"/>
          </p:nvPr>
        </p:nvSpPr>
        <p:spPr/>
        <p:txBody>
          <a:bodyPr/>
          <a:lstStyle/>
          <a:p>
            <a:fld id="{8FA528CD-F571-824B-B3AD-8EB44DEBC82D}" type="slidenum">
              <a:rPr lang="en-US" smtClean="0"/>
              <a:t>47</a:t>
            </a:fld>
            <a:endParaRPr lang="en-US"/>
          </a:p>
        </p:txBody>
      </p:sp>
    </p:spTree>
    <p:extLst>
      <p:ext uri="{BB962C8B-B14F-4D97-AF65-F5344CB8AC3E}">
        <p14:creationId xmlns:p14="http://schemas.microsoft.com/office/powerpoint/2010/main" val="14743966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provide a pure Scala implementation of the interfaces where we have used deeplearning4j as the example neural network library to provide the computer vision models. The concept are the same, with the only the syntax slightly changing.</a:t>
            </a:r>
          </a:p>
        </p:txBody>
      </p:sp>
      <p:sp>
        <p:nvSpPr>
          <p:cNvPr id="4" name="Slide Number Placeholder 3"/>
          <p:cNvSpPr>
            <a:spLocks noGrp="1"/>
          </p:cNvSpPr>
          <p:nvPr>
            <p:ph type="sldNum" sz="quarter" idx="10"/>
          </p:nvPr>
        </p:nvSpPr>
        <p:spPr/>
        <p:txBody>
          <a:bodyPr/>
          <a:lstStyle/>
          <a:p>
            <a:fld id="{8FA528CD-F571-824B-B3AD-8EB44DEBC82D}" type="slidenum">
              <a:rPr lang="en-US" smtClean="0"/>
              <a:t>49</a:t>
            </a:fld>
            <a:endParaRPr lang="en-US"/>
          </a:p>
        </p:txBody>
      </p:sp>
    </p:spTree>
    <p:extLst>
      <p:ext uri="{BB962C8B-B14F-4D97-AF65-F5344CB8AC3E}">
        <p14:creationId xmlns:p14="http://schemas.microsoft.com/office/powerpoint/2010/main" val="938281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A528CD-F571-824B-B3AD-8EB44DEBC82D}" type="slidenum">
              <a:rPr lang="en-US" smtClean="0"/>
              <a:t>50</a:t>
            </a:fld>
            <a:endParaRPr lang="en-US"/>
          </a:p>
        </p:txBody>
      </p:sp>
    </p:spTree>
    <p:extLst>
      <p:ext uri="{BB962C8B-B14F-4D97-AF65-F5344CB8AC3E}">
        <p14:creationId xmlns:p14="http://schemas.microsoft.com/office/powerpoint/2010/main" val="6676038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20416294-ABF7-2947-B07D-FFCC9B99E804}" type="slidenum">
              <a:rPr lang="en-US" smtClean="0"/>
              <a:pPr/>
              <a:t>51</a:t>
            </a:fld>
            <a:endParaRPr lang="en-US"/>
          </a:p>
        </p:txBody>
      </p:sp>
    </p:spTree>
    <p:extLst>
      <p:ext uri="{BB962C8B-B14F-4D97-AF65-F5344CB8AC3E}">
        <p14:creationId xmlns:p14="http://schemas.microsoft.com/office/powerpoint/2010/main" val="1869772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note on images: should be from our corporate ones (https://</a:t>
            </a:r>
            <a:r>
              <a:rPr lang="en-US" dirty="0" err="1"/>
              <a:t>cloudera.box.com</a:t>
            </a:r>
            <a:r>
              <a:rPr lang="en-US"/>
              <a:t>/s/ytt8n9djn19b81qua4cfwnz5h8bsqawf).</a:t>
            </a:r>
          </a:p>
          <a:p>
            <a:endParaRPr lang="en-US"/>
          </a:p>
          <a:p>
            <a:r>
              <a:rPr lang="en-US"/>
              <a:t>At a high level (we’ll go into detail in the next few slides), there are three challenges to working with image data in order to craft image recognition models:</a:t>
            </a:r>
          </a:p>
          <a:p>
            <a:endParaRPr lang="en-US"/>
          </a:p>
          <a:p>
            <a:pPr marL="171450" indent="-171450">
              <a:buFont typeface="Arial" panose="020B0604020202020204" pitchFamily="34" charset="0"/>
              <a:buChar char="•"/>
            </a:pPr>
            <a:r>
              <a:rPr lang="en-US"/>
              <a:t>Volume – the required storage is massive and in the PB range even for the smallest of projects. Even the compute power needed to ingest it poses significant problems.</a:t>
            </a:r>
          </a:p>
          <a:p>
            <a:pPr marL="171450" indent="-171450">
              <a:buFont typeface="Arial" panose="020B0604020202020204" pitchFamily="34" charset="0"/>
              <a:buChar char="•"/>
            </a:pPr>
            <a:r>
              <a:rPr lang="en-US"/>
              <a:t>Annotation – mammoth effort, thousands of hours</a:t>
            </a:r>
          </a:p>
          <a:p>
            <a:pPr marL="171450" indent="-171450">
              <a:buFont typeface="Arial" panose="020B0604020202020204" pitchFamily="34" charset="0"/>
              <a:buChar char="•"/>
            </a:pPr>
            <a:r>
              <a:rPr lang="en-US"/>
              <a:t>Management – putting together the right image set for the use case is a tedious manual task, only carried out within the team or department. There is no visibility of what else is out there.</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Lets look at a bit more detail on each of these challenges</a:t>
            </a:r>
          </a:p>
        </p:txBody>
      </p:sp>
      <p:sp>
        <p:nvSpPr>
          <p:cNvPr id="4" name="Slide Number Placeholder 3"/>
          <p:cNvSpPr>
            <a:spLocks noGrp="1"/>
          </p:cNvSpPr>
          <p:nvPr>
            <p:ph type="sldNum" sz="quarter" idx="10"/>
          </p:nvPr>
        </p:nvSpPr>
        <p:spPr/>
        <p:txBody>
          <a:bodyPr/>
          <a:lstStyle/>
          <a:p>
            <a:fld id="{20416294-ABF7-2947-B07D-FFCC9B99E804}" type="slidenum">
              <a:rPr lang="en-US" smtClean="0"/>
              <a:pPr/>
              <a:t>6</a:t>
            </a:fld>
            <a:endParaRPr lang="en-US"/>
          </a:p>
        </p:txBody>
      </p:sp>
    </p:spTree>
    <p:extLst>
      <p:ext uri="{BB962C8B-B14F-4D97-AF65-F5344CB8AC3E}">
        <p14:creationId xmlns:p14="http://schemas.microsoft.com/office/powerpoint/2010/main" val="2636042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Size</a:t>
            </a:r>
          </a:p>
          <a:p>
            <a:r>
              <a:rPr lang="en-US" dirty="0"/>
              <a:t>Even small image recognition models require 100s of PB in development and training images. Storing such a volume is a headache in its own right.</a:t>
            </a:r>
          </a:p>
          <a:p>
            <a:endParaRPr lang="en-US" dirty="0"/>
          </a:p>
          <a:p>
            <a:r>
              <a:rPr lang="en-US" dirty="0"/>
              <a:t>Added to that is the complexity of the formats. Images are often stored in very proprietary manners. </a:t>
            </a:r>
          </a:p>
          <a:p>
            <a:pPr marL="171450" indent="-171450">
              <a:buFont typeface="Arial" panose="020B0604020202020204" pitchFamily="34" charset="0"/>
              <a:buChar char="•"/>
            </a:pPr>
            <a:r>
              <a:rPr lang="en-US" dirty="0"/>
              <a:t>MDF4 is an automotive standard </a:t>
            </a:r>
            <a:r>
              <a:rPr lang="en-US" sz="1200" b="0" i="0" kern="1200" dirty="0">
                <a:solidFill>
                  <a:schemeClr val="tx1"/>
                </a:solidFill>
                <a:effectLst/>
                <a:latin typeface="Roboto Regular" panose="02000000000000000000" pitchFamily="2" charset="0"/>
                <a:ea typeface="+mn-ea"/>
                <a:cs typeface="+mn-cs"/>
              </a:rPr>
              <a:t>developed by Robert Bosch GmbH, initially used for ECU development, calibration and testing. It is now the de-facto standard in the measurement &amp; calibration area.</a:t>
            </a:r>
          </a:p>
          <a:p>
            <a:pPr marL="171450" indent="-171450">
              <a:buFont typeface="Arial" panose="020B0604020202020204" pitchFamily="34" charset="0"/>
              <a:buChar char="•"/>
            </a:pPr>
            <a:r>
              <a:rPr lang="en-US" dirty="0"/>
              <a:t>Digital Imaging and Communications in Medicine (DICOM) is the standard for the communication and management of medical imaging information and related data. It is most commonly used for storing and transmitting medical images  and is widely adopted by hospitals.</a:t>
            </a:r>
          </a:p>
          <a:p>
            <a:endParaRPr lang="en-US" dirty="0"/>
          </a:p>
          <a:p>
            <a:r>
              <a:rPr lang="en-US" dirty="0"/>
              <a:t>The challenge is that image recognition models work with much more mundane image formats like JPEG or PNG. Part of the prep work (before we get to any of the next challenges) is unpacking the proprietary format, extracting the JPEG/PNG and somehow storing that, along with the original and all metadata. There’s also a significant amount of compute power required to do just that.</a:t>
            </a:r>
          </a:p>
          <a:p>
            <a:endParaRPr lang="en-US" dirty="0"/>
          </a:p>
          <a:p>
            <a:endParaRPr lang="en-US" dirty="0"/>
          </a:p>
          <a:p>
            <a:endParaRPr lang="en-US" dirty="0"/>
          </a:p>
          <a:p>
            <a:r>
              <a:rPr lang="en-US" dirty="0"/>
              <a:t>From https://</a:t>
            </a:r>
            <a:r>
              <a:rPr lang="en-US" dirty="0" err="1"/>
              <a:t>en.wikipedia.org</a:t>
            </a:r>
            <a:r>
              <a:rPr lang="en-US" dirty="0"/>
              <a:t>/wiki/</a:t>
            </a:r>
            <a:r>
              <a:rPr lang="en-US" dirty="0" err="1"/>
              <a:t>Comparison_of_graphics_file_formats</a:t>
            </a:r>
            <a:endParaRPr lang="en-US" dirty="0"/>
          </a:p>
          <a:p>
            <a:r>
              <a:rPr lang="en-US" dirty="0"/>
              <a:t>ARW</a:t>
            </a:r>
          </a:p>
          <a:p>
            <a:r>
              <a:rPr lang="en-US" dirty="0"/>
              <a:t>BAY</a:t>
            </a:r>
          </a:p>
          <a:p>
            <a:r>
              <a:rPr lang="en-US" dirty="0"/>
              <a:t>CAL</a:t>
            </a:r>
          </a:p>
          <a:p>
            <a:r>
              <a:rPr lang="en-US" dirty="0"/>
              <a:t>CPC</a:t>
            </a:r>
          </a:p>
          <a:p>
            <a:r>
              <a:rPr lang="en-US" dirty="0"/>
              <a:t>DCS</a:t>
            </a:r>
          </a:p>
          <a:p>
            <a:r>
              <a:rPr lang="en-US" dirty="0"/>
              <a:t>DCR</a:t>
            </a:r>
          </a:p>
          <a:p>
            <a:r>
              <a:rPr lang="en-US" dirty="0"/>
              <a:t>DICOM</a:t>
            </a:r>
          </a:p>
          <a:p>
            <a:r>
              <a:rPr lang="en-US" dirty="0"/>
              <a:t>ECW</a:t>
            </a:r>
          </a:p>
          <a:p>
            <a:r>
              <a:rPr lang="en-US" dirty="0"/>
              <a:t>ICER</a:t>
            </a:r>
          </a:p>
          <a:p>
            <a:r>
              <a:rPr lang="en-US" dirty="0"/>
              <a:t>ICS</a:t>
            </a:r>
          </a:p>
          <a:p>
            <a:r>
              <a:rPr lang="en-US" dirty="0"/>
              <a:t>SIP</a:t>
            </a:r>
          </a:p>
          <a:p>
            <a:r>
              <a:rPr lang="en-US" dirty="0"/>
              <a:t>MDF4</a:t>
            </a:r>
          </a:p>
        </p:txBody>
      </p:sp>
      <p:sp>
        <p:nvSpPr>
          <p:cNvPr id="4" name="Slide Number Placeholder 3"/>
          <p:cNvSpPr>
            <a:spLocks noGrp="1"/>
          </p:cNvSpPr>
          <p:nvPr>
            <p:ph type="sldNum" sz="quarter" idx="10"/>
          </p:nvPr>
        </p:nvSpPr>
        <p:spPr/>
        <p:txBody>
          <a:bodyPr/>
          <a:lstStyle/>
          <a:p>
            <a:fld id="{20416294-ABF7-2947-B07D-FFCC9B99E804}" type="slidenum">
              <a:rPr lang="en-US" smtClean="0"/>
              <a:pPr/>
              <a:t>7</a:t>
            </a:fld>
            <a:endParaRPr lang="en-US"/>
          </a:p>
        </p:txBody>
      </p:sp>
    </p:spTree>
    <p:extLst>
      <p:ext uri="{BB962C8B-B14F-4D97-AF65-F5344CB8AC3E}">
        <p14:creationId xmlns:p14="http://schemas.microsoft.com/office/powerpoint/2010/main" val="3920977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challenge is one of annotation. Image recognition models need to be told what to look for. They need the raw material to learn from. And that’s annotated images where objects or events are classified. What comes natural to us, is a right challenge when we need to explain it to a machine. Is the image one taken during the day or night? Is it sunny or cloudy? What direction is the cyclist travelling and are they in front of behind the stop sign?</a:t>
            </a:r>
          </a:p>
          <a:p>
            <a:endParaRPr lang="en-US" dirty="0"/>
          </a:p>
          <a:p>
            <a:pPr marL="0" lvl="0" indent="0">
              <a:spcBef>
                <a:spcPts val="0"/>
              </a:spcBef>
              <a:spcAft>
                <a:spcPts val="0"/>
              </a:spcAft>
              <a:buNone/>
            </a:pPr>
            <a:r>
              <a:rPr lang="en-US" dirty="0"/>
              <a:t>In essence, you need to know</a:t>
            </a:r>
          </a:p>
          <a:p>
            <a:pPr marL="0" lvl="0" indent="0">
              <a:spcBef>
                <a:spcPts val="0"/>
              </a:spcBef>
              <a:spcAft>
                <a:spcPts val="0"/>
              </a:spcAft>
              <a:buNone/>
            </a:pPr>
            <a:r>
              <a:rPr lang="en-US" dirty="0"/>
              <a:t>* THINGS (pedestrian, stop sign, hot spot, gun, …)</a:t>
            </a:r>
          </a:p>
          <a:p>
            <a:pPr marL="0" lvl="0" indent="0">
              <a:spcBef>
                <a:spcPts val="0"/>
              </a:spcBef>
              <a:spcAft>
                <a:spcPts val="0"/>
              </a:spcAft>
              <a:buNone/>
            </a:pPr>
            <a:r>
              <a:rPr lang="en-US" dirty="0"/>
              <a:t>* RELATIONSHIPS (close by, in front of, above, underneath, ...)</a:t>
            </a:r>
          </a:p>
          <a:p>
            <a:pPr marL="0" lvl="0" indent="0">
              <a:spcBef>
                <a:spcPts val="0"/>
              </a:spcBef>
              <a:spcAft>
                <a:spcPts val="0"/>
              </a:spcAft>
              <a:buNone/>
            </a:pPr>
            <a:r>
              <a:rPr lang="en-US" dirty="0"/>
              <a:t>* ACTIVITIES (danger, theft, evasion, escape)</a:t>
            </a:r>
          </a:p>
          <a:p>
            <a:pPr marL="0" lvl="0" indent="0">
              <a:spcBef>
                <a:spcPts val="0"/>
              </a:spcBef>
              <a:spcAft>
                <a:spcPts val="0"/>
              </a:spcAft>
              <a:buNone/>
            </a:pPr>
            <a:r>
              <a:rPr lang="en-US" dirty="0"/>
              <a:t>in image data.</a:t>
            </a:r>
          </a:p>
          <a:p>
            <a:endParaRPr lang="en-US" dirty="0"/>
          </a:p>
          <a:p>
            <a:r>
              <a:rPr lang="en-US" dirty="0"/>
              <a:t>Doing that for one image on a pixel by pixel basis takes around 1.5h. How many images do you need to develop and train your models? Thousands? Millions?</a:t>
            </a:r>
          </a:p>
        </p:txBody>
      </p:sp>
      <p:sp>
        <p:nvSpPr>
          <p:cNvPr id="4" name="Slide Number Placeholder 3"/>
          <p:cNvSpPr>
            <a:spLocks noGrp="1"/>
          </p:cNvSpPr>
          <p:nvPr>
            <p:ph type="sldNum" sz="quarter" idx="10"/>
          </p:nvPr>
        </p:nvSpPr>
        <p:spPr/>
        <p:txBody>
          <a:bodyPr/>
          <a:lstStyle/>
          <a:p>
            <a:fld id="{20416294-ABF7-2947-B07D-FFCC9B99E804}" type="slidenum">
              <a:rPr lang="en-US" smtClean="0"/>
              <a:pPr/>
              <a:t>8</a:t>
            </a:fld>
            <a:endParaRPr lang="en-US"/>
          </a:p>
        </p:txBody>
      </p:sp>
    </p:spTree>
    <p:extLst>
      <p:ext uri="{BB962C8B-B14F-4D97-AF65-F5344CB8AC3E}">
        <p14:creationId xmlns:p14="http://schemas.microsoft.com/office/powerpoint/2010/main" val="2936488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last challenge is one of managing all this data.</a:t>
            </a:r>
          </a:p>
          <a:p>
            <a:endParaRPr lang="en-US"/>
          </a:p>
          <a:p>
            <a:r>
              <a:rPr lang="en-US"/>
              <a:t>Being able to find the right images to pull together in a set for development and training, across thousands or millions of files. And you needs lots of images because more data (properly annotated) begets better models. But it’s a bit like shining a candle in a massive cave. If you’re lucky, you find the edge, some structure to hold on to. It’s rare you find just what you need, a cluster of diamonds or a needle.</a:t>
            </a:r>
          </a:p>
          <a:p>
            <a:endParaRPr lang="en-US"/>
          </a:p>
          <a:p>
            <a:r>
              <a:rPr lang="en-US"/>
              <a:t>And if you can’t find what you need, what are the chances that your colleagues, in other teams, in other departments, find what THEY need? There is no sharing because we can’t find what we need in the first place. So every one builds their own training sets, doing the same work time and again.</a:t>
            </a:r>
          </a:p>
        </p:txBody>
      </p:sp>
      <p:sp>
        <p:nvSpPr>
          <p:cNvPr id="4" name="Slide Number Placeholder 3"/>
          <p:cNvSpPr>
            <a:spLocks noGrp="1"/>
          </p:cNvSpPr>
          <p:nvPr>
            <p:ph type="sldNum" sz="quarter" idx="10"/>
          </p:nvPr>
        </p:nvSpPr>
        <p:spPr/>
        <p:txBody>
          <a:bodyPr/>
          <a:lstStyle/>
          <a:p>
            <a:fld id="{20416294-ABF7-2947-B07D-FFCC9B99E804}" type="slidenum">
              <a:rPr lang="en-US" smtClean="0"/>
              <a:pPr/>
              <a:t>9</a:t>
            </a:fld>
            <a:endParaRPr lang="en-US"/>
          </a:p>
        </p:txBody>
      </p:sp>
    </p:spTree>
    <p:extLst>
      <p:ext uri="{BB962C8B-B14F-4D97-AF65-F5344CB8AC3E}">
        <p14:creationId xmlns:p14="http://schemas.microsoft.com/office/powerpoint/2010/main" val="214622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 result, </a:t>
            </a:r>
            <a:r>
              <a:rPr lang="en-US" err="1"/>
              <a:t>organisations</a:t>
            </a:r>
            <a:r>
              <a:rPr lang="en-US"/>
              <a:t> have masses upon masses of unknown, unclassified, unannotated images (provided they solved the storage challenge) that may or may not hold just the nuggets they need. </a:t>
            </a:r>
          </a:p>
          <a:p>
            <a:endParaRPr lang="en-US"/>
          </a:p>
          <a:p>
            <a:r>
              <a:rPr lang="en-US"/>
              <a:t>They work with what they do know, what they DID manage to annotate and classify as the basis for their model development. In comparison to what they potentially have, small sets of data</a:t>
            </a:r>
          </a:p>
          <a:p>
            <a:endParaRPr lang="en-US"/>
          </a:p>
          <a:p>
            <a:r>
              <a:rPr lang="en-US"/>
              <a:t>Small sets of data that are used in isolation since they are not discoverable and shareable</a:t>
            </a:r>
          </a:p>
          <a:p>
            <a:endParaRPr lang="en-US"/>
          </a:p>
        </p:txBody>
      </p:sp>
      <p:sp>
        <p:nvSpPr>
          <p:cNvPr id="4" name="Slide Number Placeholder 3"/>
          <p:cNvSpPr>
            <a:spLocks noGrp="1"/>
          </p:cNvSpPr>
          <p:nvPr>
            <p:ph type="sldNum" sz="quarter" idx="10"/>
          </p:nvPr>
        </p:nvSpPr>
        <p:spPr/>
        <p:txBody>
          <a:bodyPr/>
          <a:lstStyle/>
          <a:p>
            <a:fld id="{20416294-ABF7-2947-B07D-FFCC9B99E804}" type="slidenum">
              <a:rPr lang="en-US" smtClean="0"/>
              <a:pPr/>
              <a:t>10</a:t>
            </a:fld>
            <a:endParaRPr lang="en-US"/>
          </a:p>
        </p:txBody>
      </p:sp>
    </p:spTree>
    <p:extLst>
      <p:ext uri="{BB962C8B-B14F-4D97-AF65-F5344CB8AC3E}">
        <p14:creationId xmlns:p14="http://schemas.microsoft.com/office/powerpoint/2010/main" val="1824488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can help; we’ve cracked that nut</a:t>
            </a:r>
          </a:p>
          <a:p>
            <a:endParaRPr lang="en-US"/>
          </a:p>
        </p:txBody>
      </p:sp>
      <p:sp>
        <p:nvSpPr>
          <p:cNvPr id="4" name="Slide Number Placeholder 3"/>
          <p:cNvSpPr>
            <a:spLocks noGrp="1"/>
          </p:cNvSpPr>
          <p:nvPr>
            <p:ph type="sldNum" sz="quarter" idx="10"/>
          </p:nvPr>
        </p:nvSpPr>
        <p:spPr/>
        <p:txBody>
          <a:bodyPr/>
          <a:lstStyle/>
          <a:p>
            <a:fld id="{20416294-ABF7-2947-B07D-FFCC9B99E804}" type="slidenum">
              <a:rPr lang="en-US" smtClean="0"/>
              <a:pPr/>
              <a:t>12</a:t>
            </a:fld>
            <a:endParaRPr lang="en-US"/>
          </a:p>
        </p:txBody>
      </p:sp>
    </p:spTree>
    <p:extLst>
      <p:ext uri="{BB962C8B-B14F-4D97-AF65-F5344CB8AC3E}">
        <p14:creationId xmlns:p14="http://schemas.microsoft.com/office/powerpoint/2010/main" val="153254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308A54A5-5460-8544-A261-824C674973E5}"/>
              </a:ext>
            </a:extLst>
          </p:cNvPr>
          <p:cNvSpPr txBox="1">
            <a:spLocks/>
          </p:cNvSpPr>
          <p:nvPr userDrawn="1"/>
        </p:nvSpPr>
        <p:spPr>
          <a:xfrm>
            <a:off x="5925577" y="6509495"/>
            <a:ext cx="340849" cy="123111"/>
          </a:xfrm>
          <a:prstGeom prst="rect">
            <a:avLst/>
          </a:prstGeom>
        </p:spPr>
        <p:txBody>
          <a:bodyPr vert="horz" lIns="0" tIns="0" rIns="0" bIns="0" rtlCol="0" anchor="ctr">
            <a:spAutoFit/>
          </a:bodyP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B3811AAA-31B3-8347-9AC8-36DEEB43E775}" type="slidenum">
              <a:rPr lang="en-US" sz="800" smtClean="0">
                <a:solidFill>
                  <a:schemeClr val="accent6">
                    <a:lumMod val="60000"/>
                    <a:lumOff val="40000"/>
                  </a:schemeClr>
                </a:solidFill>
                <a:latin typeface="Roboto" panose="02000000000000000000" pitchFamily="2" charset="0"/>
                <a:ea typeface="Roboto" panose="02000000000000000000" pitchFamily="2" charset="0"/>
                <a:cs typeface="Roboto Medium" charset="0"/>
              </a:rPr>
              <a:pPr algn="ctr"/>
              <a:t>‹#›</a:t>
            </a:fld>
            <a:endParaRPr lang="en-US" sz="800">
              <a:solidFill>
                <a:schemeClr val="accent6">
                  <a:lumMod val="60000"/>
                  <a:lumOff val="40000"/>
                </a:schemeClr>
              </a:solidFill>
              <a:latin typeface="Roboto" panose="02000000000000000000" pitchFamily="2" charset="0"/>
              <a:ea typeface="Roboto" panose="02000000000000000000" pitchFamily="2" charset="0"/>
              <a:cs typeface="Roboto Medium" charset="0"/>
            </a:endParaRPr>
          </a:p>
        </p:txBody>
      </p:sp>
      <p:sp>
        <p:nvSpPr>
          <p:cNvPr id="19" name="Footer Placeholder 4">
            <a:extLst>
              <a:ext uri="{FF2B5EF4-FFF2-40B4-BE49-F238E27FC236}">
                <a16:creationId xmlns:a16="http://schemas.microsoft.com/office/drawing/2014/main" id="{90D3EBEE-778A-E34F-869C-4D7CA0CCAA6D}"/>
              </a:ext>
            </a:extLst>
          </p:cNvPr>
          <p:cNvSpPr txBox="1">
            <a:spLocks/>
          </p:cNvSpPr>
          <p:nvPr userDrawn="1"/>
        </p:nvSpPr>
        <p:spPr>
          <a:xfrm>
            <a:off x="9763813" y="6509495"/>
            <a:ext cx="1879547" cy="123111"/>
          </a:xfrm>
          <a:prstGeom prst="rect">
            <a:avLst/>
          </a:prstGeom>
        </p:spPr>
        <p:txBody>
          <a:bodyPr vert="horz" lIns="0" tIns="0" rIns="0" bIns="0" rtlCol="0" anchor="ctr">
            <a:spAutoFit/>
          </a:bodyPr>
          <a:lstStyle>
            <a:defPPr>
              <a:defRPr lang="en-US"/>
            </a:defPPr>
            <a:lvl1pPr marL="0" algn="r" defTabSz="914400" rtl="0" eaLnBrk="1" latinLnBrk="0" hangingPunct="1">
              <a:defRPr lang="en-US" sz="900" kern="1200" dirty="0">
                <a:solidFill>
                  <a:schemeClr val="tx1"/>
                </a:solidFill>
                <a:latin typeface="Calibre Regular"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189"/>
            <a:r>
              <a:rPr sz="800">
                <a:solidFill>
                  <a:schemeClr val="accent6">
                    <a:lumMod val="60000"/>
                    <a:lumOff val="40000"/>
                  </a:schemeClr>
                </a:solidFill>
                <a:latin typeface="Roboto" panose="02000000000000000000" pitchFamily="2" charset="0"/>
                <a:ea typeface="Roboto" panose="02000000000000000000" pitchFamily="2" charset="0"/>
                <a:cs typeface="Roboto" charset="0"/>
              </a:rPr>
              <a:t>© Cloudera, Inc. All rights reserved.</a:t>
            </a:r>
          </a:p>
        </p:txBody>
      </p:sp>
      <p:grpSp>
        <p:nvGrpSpPr>
          <p:cNvPr id="20" name="Group 19">
            <a:extLst>
              <a:ext uri="{FF2B5EF4-FFF2-40B4-BE49-F238E27FC236}">
                <a16:creationId xmlns:a16="http://schemas.microsoft.com/office/drawing/2014/main" id="{FA005767-3A47-904A-8252-4AE4231D1EFB}"/>
              </a:ext>
            </a:extLst>
          </p:cNvPr>
          <p:cNvGrpSpPr/>
          <p:nvPr userDrawn="1"/>
        </p:nvGrpSpPr>
        <p:grpSpPr>
          <a:xfrm>
            <a:off x="548640" y="6488174"/>
            <a:ext cx="712933" cy="138801"/>
            <a:chOff x="382588" y="4784726"/>
            <a:chExt cx="896938" cy="174625"/>
          </a:xfrm>
          <a:solidFill>
            <a:schemeClr val="accent6">
              <a:lumMod val="60000"/>
              <a:lumOff val="40000"/>
            </a:schemeClr>
          </a:solidFill>
        </p:grpSpPr>
        <p:sp>
          <p:nvSpPr>
            <p:cNvPr id="21" name="Freeform 15">
              <a:extLst>
                <a:ext uri="{FF2B5EF4-FFF2-40B4-BE49-F238E27FC236}">
                  <a16:creationId xmlns:a16="http://schemas.microsoft.com/office/drawing/2014/main" id="{C63D73C4-E8DB-944C-89D1-0FEDBD0F63AC}"/>
                </a:ext>
              </a:extLst>
            </p:cNvPr>
            <p:cNvSpPr>
              <a:spLocks/>
            </p:cNvSpPr>
            <p:nvPr/>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2" name="Freeform 16">
              <a:extLst>
                <a:ext uri="{FF2B5EF4-FFF2-40B4-BE49-F238E27FC236}">
                  <a16:creationId xmlns:a16="http://schemas.microsoft.com/office/drawing/2014/main" id="{4744CC8F-90B7-784E-BCBA-ED01D65E90C7}"/>
                </a:ext>
              </a:extLst>
            </p:cNvPr>
            <p:cNvSpPr>
              <a:spLocks/>
            </p:cNvSpPr>
            <p:nvPr/>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3" name="Freeform 17">
              <a:extLst>
                <a:ext uri="{FF2B5EF4-FFF2-40B4-BE49-F238E27FC236}">
                  <a16:creationId xmlns:a16="http://schemas.microsoft.com/office/drawing/2014/main" id="{2395B633-A301-6F43-899D-BFC54ED98237}"/>
                </a:ext>
              </a:extLst>
            </p:cNvPr>
            <p:cNvSpPr>
              <a:spLocks noEditPoints="1"/>
            </p:cNvSpPr>
            <p:nvPr/>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4" name="Freeform 18">
              <a:extLst>
                <a:ext uri="{FF2B5EF4-FFF2-40B4-BE49-F238E27FC236}">
                  <a16:creationId xmlns:a16="http://schemas.microsoft.com/office/drawing/2014/main" id="{033F46CA-DC85-4C41-A750-BF49C6415CF9}"/>
                </a:ext>
              </a:extLst>
            </p:cNvPr>
            <p:cNvSpPr>
              <a:spLocks/>
            </p:cNvSpPr>
            <p:nvPr/>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5" name="Freeform 19">
              <a:extLst>
                <a:ext uri="{FF2B5EF4-FFF2-40B4-BE49-F238E27FC236}">
                  <a16:creationId xmlns:a16="http://schemas.microsoft.com/office/drawing/2014/main" id="{602BB971-CC89-7A40-B99B-2AA59376D2B5}"/>
                </a:ext>
              </a:extLst>
            </p:cNvPr>
            <p:cNvSpPr>
              <a:spLocks/>
            </p:cNvSpPr>
            <p:nvPr/>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6" name="Freeform 20">
              <a:extLst>
                <a:ext uri="{FF2B5EF4-FFF2-40B4-BE49-F238E27FC236}">
                  <a16:creationId xmlns:a16="http://schemas.microsoft.com/office/drawing/2014/main" id="{7BBE4548-43A7-134D-8F50-CBB4D6B9420D}"/>
                </a:ext>
              </a:extLst>
            </p:cNvPr>
            <p:cNvSpPr>
              <a:spLocks noEditPoints="1"/>
            </p:cNvSpPr>
            <p:nvPr/>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8" name="Freeform 21">
              <a:extLst>
                <a:ext uri="{FF2B5EF4-FFF2-40B4-BE49-F238E27FC236}">
                  <a16:creationId xmlns:a16="http://schemas.microsoft.com/office/drawing/2014/main" id="{7D1233BC-7505-D34D-8287-AC885762A838}"/>
                </a:ext>
              </a:extLst>
            </p:cNvPr>
            <p:cNvSpPr>
              <a:spLocks noEditPoints="1"/>
            </p:cNvSpPr>
            <p:nvPr/>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9" name="Freeform 22">
              <a:extLst>
                <a:ext uri="{FF2B5EF4-FFF2-40B4-BE49-F238E27FC236}">
                  <a16:creationId xmlns:a16="http://schemas.microsoft.com/office/drawing/2014/main" id="{723B19EC-4256-494A-A531-1176AD4E7095}"/>
                </a:ext>
              </a:extLst>
            </p:cNvPr>
            <p:cNvSpPr>
              <a:spLocks noEditPoints="1"/>
            </p:cNvSpPr>
            <p:nvPr/>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grpSp>
    </p:spTree>
    <p:extLst>
      <p:ext uri="{BB962C8B-B14F-4D97-AF65-F5344CB8AC3E}">
        <p14:creationId xmlns:p14="http://schemas.microsoft.com/office/powerpoint/2010/main" val="416253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Column (WHITE)">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33008F98-996F-B94C-B3A6-2BFA0787F8D6}"/>
              </a:ext>
            </a:extLst>
          </p:cNvPr>
          <p:cNvSpPr txBox="1">
            <a:spLocks/>
          </p:cNvSpPr>
          <p:nvPr userDrawn="1"/>
        </p:nvSpPr>
        <p:spPr>
          <a:xfrm>
            <a:off x="5925577" y="6509495"/>
            <a:ext cx="340849" cy="123111"/>
          </a:xfrm>
          <a:prstGeom prst="rect">
            <a:avLst/>
          </a:prstGeom>
        </p:spPr>
        <p:txBody>
          <a:bodyPr vert="horz" lIns="0" tIns="0" rIns="0" bIns="0" rtlCol="0" anchor="ctr">
            <a:spAutoFit/>
          </a:bodyP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B3811AAA-31B3-8347-9AC8-36DEEB43E775}" type="slidenum">
              <a:rPr lang="en-US" sz="800" smtClean="0">
                <a:solidFill>
                  <a:schemeClr val="accent6">
                    <a:lumMod val="60000"/>
                    <a:lumOff val="40000"/>
                  </a:schemeClr>
                </a:solidFill>
                <a:latin typeface="Roboto" panose="02000000000000000000" pitchFamily="2" charset="0"/>
                <a:ea typeface="Roboto" panose="02000000000000000000" pitchFamily="2" charset="0"/>
                <a:cs typeface="Roboto Medium" charset="0"/>
              </a:rPr>
              <a:pPr algn="ctr"/>
              <a:t>‹#›</a:t>
            </a:fld>
            <a:endParaRPr lang="en-US" sz="800">
              <a:solidFill>
                <a:schemeClr val="accent6">
                  <a:lumMod val="60000"/>
                  <a:lumOff val="40000"/>
                </a:schemeClr>
              </a:solidFill>
              <a:latin typeface="Roboto" panose="02000000000000000000" pitchFamily="2" charset="0"/>
              <a:ea typeface="Roboto" panose="02000000000000000000" pitchFamily="2" charset="0"/>
              <a:cs typeface="Roboto Medium" charset="0"/>
            </a:endParaRPr>
          </a:p>
        </p:txBody>
      </p:sp>
      <p:sp>
        <p:nvSpPr>
          <p:cNvPr id="17" name="Footer Placeholder 4">
            <a:extLst>
              <a:ext uri="{FF2B5EF4-FFF2-40B4-BE49-F238E27FC236}">
                <a16:creationId xmlns:a16="http://schemas.microsoft.com/office/drawing/2014/main" id="{DD003FA8-0861-BE41-A5C3-8AC86372378B}"/>
              </a:ext>
            </a:extLst>
          </p:cNvPr>
          <p:cNvSpPr txBox="1">
            <a:spLocks/>
          </p:cNvSpPr>
          <p:nvPr userDrawn="1"/>
        </p:nvSpPr>
        <p:spPr>
          <a:xfrm>
            <a:off x="9763813" y="6509495"/>
            <a:ext cx="1879547" cy="123111"/>
          </a:xfrm>
          <a:prstGeom prst="rect">
            <a:avLst/>
          </a:prstGeom>
        </p:spPr>
        <p:txBody>
          <a:bodyPr vert="horz" lIns="0" tIns="0" rIns="0" bIns="0" rtlCol="0" anchor="ctr">
            <a:spAutoFit/>
          </a:bodyPr>
          <a:lstStyle>
            <a:defPPr>
              <a:defRPr lang="en-US"/>
            </a:defPPr>
            <a:lvl1pPr marL="0" algn="r" defTabSz="914400" rtl="0" eaLnBrk="1" latinLnBrk="0" hangingPunct="1">
              <a:defRPr lang="en-US" sz="900" kern="1200" dirty="0">
                <a:solidFill>
                  <a:schemeClr val="tx1"/>
                </a:solidFill>
                <a:latin typeface="Calibre Regular"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189"/>
            <a:r>
              <a:rPr sz="800">
                <a:solidFill>
                  <a:schemeClr val="accent6">
                    <a:lumMod val="60000"/>
                    <a:lumOff val="40000"/>
                  </a:schemeClr>
                </a:solidFill>
                <a:latin typeface="Roboto" panose="02000000000000000000" pitchFamily="2" charset="0"/>
                <a:ea typeface="Roboto" panose="02000000000000000000" pitchFamily="2" charset="0"/>
                <a:cs typeface="Roboto" charset="0"/>
              </a:rPr>
              <a:t>© Cloudera, Inc. All rights reserved.</a:t>
            </a:r>
          </a:p>
        </p:txBody>
      </p:sp>
      <p:grpSp>
        <p:nvGrpSpPr>
          <p:cNvPr id="18" name="Group 17">
            <a:extLst>
              <a:ext uri="{FF2B5EF4-FFF2-40B4-BE49-F238E27FC236}">
                <a16:creationId xmlns:a16="http://schemas.microsoft.com/office/drawing/2014/main" id="{2158D6FF-36E5-2F4E-8DDE-B7902C35EA00}"/>
              </a:ext>
            </a:extLst>
          </p:cNvPr>
          <p:cNvGrpSpPr/>
          <p:nvPr userDrawn="1"/>
        </p:nvGrpSpPr>
        <p:grpSpPr>
          <a:xfrm>
            <a:off x="548640" y="6488174"/>
            <a:ext cx="712933" cy="138801"/>
            <a:chOff x="382588" y="4784726"/>
            <a:chExt cx="896938" cy="174625"/>
          </a:xfrm>
          <a:solidFill>
            <a:schemeClr val="accent6">
              <a:lumMod val="60000"/>
              <a:lumOff val="40000"/>
            </a:schemeClr>
          </a:solidFill>
        </p:grpSpPr>
        <p:sp>
          <p:nvSpPr>
            <p:cNvPr id="19" name="Freeform 15">
              <a:extLst>
                <a:ext uri="{FF2B5EF4-FFF2-40B4-BE49-F238E27FC236}">
                  <a16:creationId xmlns:a16="http://schemas.microsoft.com/office/drawing/2014/main" id="{8D7C68D6-8CF6-7C4B-BF4E-976CDD32E2FF}"/>
                </a:ext>
              </a:extLst>
            </p:cNvPr>
            <p:cNvSpPr>
              <a:spLocks/>
            </p:cNvSpPr>
            <p:nvPr/>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0" name="Freeform 16">
              <a:extLst>
                <a:ext uri="{FF2B5EF4-FFF2-40B4-BE49-F238E27FC236}">
                  <a16:creationId xmlns:a16="http://schemas.microsoft.com/office/drawing/2014/main" id="{B847A95D-973F-4F4D-A90C-2C0E14A7120F}"/>
                </a:ext>
              </a:extLst>
            </p:cNvPr>
            <p:cNvSpPr>
              <a:spLocks/>
            </p:cNvSpPr>
            <p:nvPr/>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1" name="Freeform 17">
              <a:extLst>
                <a:ext uri="{FF2B5EF4-FFF2-40B4-BE49-F238E27FC236}">
                  <a16:creationId xmlns:a16="http://schemas.microsoft.com/office/drawing/2014/main" id="{E3FF883D-1850-1142-8B66-DA85EE5D19C3}"/>
                </a:ext>
              </a:extLst>
            </p:cNvPr>
            <p:cNvSpPr>
              <a:spLocks noEditPoints="1"/>
            </p:cNvSpPr>
            <p:nvPr/>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2" name="Freeform 18">
              <a:extLst>
                <a:ext uri="{FF2B5EF4-FFF2-40B4-BE49-F238E27FC236}">
                  <a16:creationId xmlns:a16="http://schemas.microsoft.com/office/drawing/2014/main" id="{E2F79699-747A-FD43-BA39-3CC120BC7A1B}"/>
                </a:ext>
              </a:extLst>
            </p:cNvPr>
            <p:cNvSpPr>
              <a:spLocks/>
            </p:cNvSpPr>
            <p:nvPr/>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3" name="Freeform 19">
              <a:extLst>
                <a:ext uri="{FF2B5EF4-FFF2-40B4-BE49-F238E27FC236}">
                  <a16:creationId xmlns:a16="http://schemas.microsoft.com/office/drawing/2014/main" id="{7B2BC023-1FCA-D54D-A03B-9CAB74947F99}"/>
                </a:ext>
              </a:extLst>
            </p:cNvPr>
            <p:cNvSpPr>
              <a:spLocks/>
            </p:cNvSpPr>
            <p:nvPr/>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4" name="Freeform 20">
              <a:extLst>
                <a:ext uri="{FF2B5EF4-FFF2-40B4-BE49-F238E27FC236}">
                  <a16:creationId xmlns:a16="http://schemas.microsoft.com/office/drawing/2014/main" id="{E050DFB0-1400-D140-A5A3-282BF5F60E41}"/>
                </a:ext>
              </a:extLst>
            </p:cNvPr>
            <p:cNvSpPr>
              <a:spLocks noEditPoints="1"/>
            </p:cNvSpPr>
            <p:nvPr/>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5" name="Freeform 21">
              <a:extLst>
                <a:ext uri="{FF2B5EF4-FFF2-40B4-BE49-F238E27FC236}">
                  <a16:creationId xmlns:a16="http://schemas.microsoft.com/office/drawing/2014/main" id="{7BB99552-E482-224E-8499-FA52B63B311E}"/>
                </a:ext>
              </a:extLst>
            </p:cNvPr>
            <p:cNvSpPr>
              <a:spLocks noEditPoints="1"/>
            </p:cNvSpPr>
            <p:nvPr/>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6" name="Freeform 22">
              <a:extLst>
                <a:ext uri="{FF2B5EF4-FFF2-40B4-BE49-F238E27FC236}">
                  <a16:creationId xmlns:a16="http://schemas.microsoft.com/office/drawing/2014/main" id="{5725D688-4AC3-4945-8ACF-99620E3C3BAF}"/>
                </a:ext>
              </a:extLst>
            </p:cNvPr>
            <p:cNvSpPr>
              <a:spLocks noEditPoints="1"/>
            </p:cNvSpPr>
            <p:nvPr/>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grpSp>
      <p:cxnSp>
        <p:nvCxnSpPr>
          <p:cNvPr id="28" name="Straight Connector 27">
            <a:extLst>
              <a:ext uri="{FF2B5EF4-FFF2-40B4-BE49-F238E27FC236}">
                <a16:creationId xmlns:a16="http://schemas.microsoft.com/office/drawing/2014/main" id="{2B14C458-0FEA-604A-B28E-74950287D221}"/>
              </a:ext>
            </a:extLst>
          </p:cNvPr>
          <p:cNvCxnSpPr>
            <a:cxnSpLocks/>
          </p:cNvCxnSpPr>
          <p:nvPr userDrawn="1"/>
        </p:nvCxnSpPr>
        <p:spPr>
          <a:xfrm>
            <a:off x="548640" y="549560"/>
            <a:ext cx="11094720" cy="0"/>
          </a:xfrm>
          <a:prstGeom prst="line">
            <a:avLst/>
          </a:prstGeom>
          <a:ln w="635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29" name="Title 147">
            <a:extLst>
              <a:ext uri="{FF2B5EF4-FFF2-40B4-BE49-F238E27FC236}">
                <a16:creationId xmlns:a16="http://schemas.microsoft.com/office/drawing/2014/main" id="{6086F924-185D-DB46-B7DD-4602D9650D3A}"/>
              </a:ext>
            </a:extLst>
          </p:cNvPr>
          <p:cNvSpPr>
            <a:spLocks noGrp="1"/>
          </p:cNvSpPr>
          <p:nvPr>
            <p:ph type="title" hasCustomPrompt="1"/>
          </p:nvPr>
        </p:nvSpPr>
        <p:spPr>
          <a:xfrm>
            <a:off x="548640" y="593313"/>
            <a:ext cx="11094720" cy="580306"/>
          </a:xfrm>
          <a:prstGeom prst="rect">
            <a:avLst/>
          </a:prstGeom>
          <a:noFill/>
        </p:spPr>
        <p:txBody>
          <a:bodyPr wrap="square" lIns="0" anchor="b" anchorCtr="0">
            <a:normAutofit/>
          </a:bodyPr>
          <a:lstStyle>
            <a:lvl1pPr algn="l">
              <a:defRPr sz="3000" b="0" i="0" cap="all" spc="53" baseline="0">
                <a:solidFill>
                  <a:schemeClr val="tx1"/>
                </a:solidFill>
                <a:latin typeface="Lato" panose="020F0502020204030203" pitchFamily="34" charset="77"/>
              </a:defRPr>
            </a:lvl1pPr>
          </a:lstStyle>
          <a:p>
            <a:r>
              <a:rPr lang="en-US" dirty="0"/>
              <a:t>CLICK TO EDIT MASTER TITLE STYLE</a:t>
            </a:r>
          </a:p>
        </p:txBody>
      </p:sp>
      <p:sp>
        <p:nvSpPr>
          <p:cNvPr id="30" name="Text Placeholder 150">
            <a:extLst>
              <a:ext uri="{FF2B5EF4-FFF2-40B4-BE49-F238E27FC236}">
                <a16:creationId xmlns:a16="http://schemas.microsoft.com/office/drawing/2014/main" id="{9F42DF70-BB83-0E46-930E-326A0F35A1F5}"/>
              </a:ext>
            </a:extLst>
          </p:cNvPr>
          <p:cNvSpPr>
            <a:spLocks noGrp="1"/>
          </p:cNvSpPr>
          <p:nvPr>
            <p:ph type="body" sz="quarter" idx="10" hasCustomPrompt="1"/>
          </p:nvPr>
        </p:nvSpPr>
        <p:spPr>
          <a:xfrm>
            <a:off x="548640" y="1173620"/>
            <a:ext cx="11094720" cy="410633"/>
          </a:xfrm>
          <a:prstGeom prst="rect">
            <a:avLst/>
          </a:prstGeom>
        </p:spPr>
        <p:txBody>
          <a:bodyPr lIns="0" tIns="22860">
            <a:normAutofit/>
          </a:bodyPr>
          <a:lstStyle>
            <a:lvl1pPr marL="0" indent="0">
              <a:buNone/>
              <a:defRPr sz="2200" b="0" i="0">
                <a:solidFill>
                  <a:schemeClr val="accent1"/>
                </a:solidFill>
                <a:latin typeface="Roboto" panose="02000000000000000000" pitchFamily="2" charset="0"/>
                <a:ea typeface="Roboto" panose="02000000000000000000" pitchFamily="2" charset="0"/>
              </a:defRPr>
            </a:lvl1pPr>
            <a:lvl2pPr marL="288918" indent="0">
              <a:buNone/>
              <a:defRPr sz="2133">
                <a:solidFill>
                  <a:schemeClr val="accent1"/>
                </a:solidFill>
              </a:defRPr>
            </a:lvl2pPr>
            <a:lvl3pPr marL="681020" indent="0">
              <a:buNone/>
              <a:defRPr sz="2133">
                <a:solidFill>
                  <a:schemeClr val="accent1"/>
                </a:solidFill>
              </a:defRPr>
            </a:lvl3pPr>
            <a:lvl4pPr marL="1031849" indent="0">
              <a:buNone/>
              <a:defRPr sz="2133">
                <a:solidFill>
                  <a:schemeClr val="accent1"/>
                </a:solidFill>
              </a:defRPr>
            </a:lvl4pPr>
            <a:lvl5pPr marL="1425539" indent="0">
              <a:buNone/>
              <a:defRPr sz="2133">
                <a:solidFill>
                  <a:schemeClr val="accent1"/>
                </a:solidFill>
              </a:defRPr>
            </a:lvl5pPr>
          </a:lstStyle>
          <a:p>
            <a:pPr lvl="0"/>
            <a:r>
              <a:rPr lang="en-US" dirty="0"/>
              <a:t>Subtitle (if needed)</a:t>
            </a:r>
          </a:p>
        </p:txBody>
      </p:sp>
      <p:sp>
        <p:nvSpPr>
          <p:cNvPr id="27" name="Text Placeholder 143">
            <a:extLst>
              <a:ext uri="{FF2B5EF4-FFF2-40B4-BE49-F238E27FC236}">
                <a16:creationId xmlns:a16="http://schemas.microsoft.com/office/drawing/2014/main" id="{0C645A6C-5E69-F749-8E5A-15E57F78178E}"/>
              </a:ext>
            </a:extLst>
          </p:cNvPr>
          <p:cNvSpPr>
            <a:spLocks noGrp="1"/>
          </p:cNvSpPr>
          <p:nvPr>
            <p:ph type="body" sz="quarter" idx="14"/>
          </p:nvPr>
        </p:nvSpPr>
        <p:spPr>
          <a:xfrm>
            <a:off x="548640" y="2137833"/>
            <a:ext cx="2560320" cy="3688633"/>
          </a:xfrm>
          <a:prstGeom prst="rect">
            <a:avLst/>
          </a:prstGeom>
        </p:spPr>
        <p:txBody>
          <a:bodyPr lIns="0"/>
          <a:lstStyle>
            <a:lvl1pPr marL="173038" indent="-173038">
              <a:buClr>
                <a:schemeClr val="accent6">
                  <a:lumMod val="60000"/>
                  <a:lumOff val="40000"/>
                </a:schemeClr>
              </a:buClr>
              <a:buFont typeface="Arial" panose="020B0604020202020204" pitchFamily="34" charset="0"/>
              <a:buChar char="•"/>
              <a:tabLst/>
              <a:defRPr sz="1800" b="0" i="0">
                <a:solidFill>
                  <a:schemeClr val="accent6"/>
                </a:solidFill>
                <a:latin typeface="Roboto Regular" panose="02000000000000000000" pitchFamily="2" charset="0"/>
              </a:defRPr>
            </a:lvl1pPr>
            <a:lvl2pPr>
              <a:buClr>
                <a:schemeClr val="accent6">
                  <a:lumMod val="60000"/>
                  <a:lumOff val="40000"/>
                </a:schemeClr>
              </a:buClr>
              <a:defRPr sz="1800" b="0" i="0">
                <a:solidFill>
                  <a:schemeClr val="accent6"/>
                </a:solidFill>
                <a:latin typeface="Roboto Regular" panose="02000000000000000000" pitchFamily="2" charset="0"/>
              </a:defRPr>
            </a:lvl2pPr>
            <a:lvl3pPr>
              <a:buClr>
                <a:schemeClr val="accent6">
                  <a:lumMod val="60000"/>
                  <a:lumOff val="40000"/>
                </a:schemeClr>
              </a:buClr>
              <a:defRPr sz="1400" b="0" i="0">
                <a:solidFill>
                  <a:schemeClr val="accent6"/>
                </a:solidFill>
                <a:latin typeface="Roboto Regular" panose="02000000000000000000" pitchFamily="2" charset="0"/>
              </a:defRPr>
            </a:lvl3pPr>
            <a:lvl4pPr>
              <a:buClr>
                <a:schemeClr val="accent6">
                  <a:lumMod val="60000"/>
                  <a:lumOff val="40000"/>
                </a:schemeClr>
              </a:buClr>
              <a:defRPr sz="1400" b="0" i="0">
                <a:solidFill>
                  <a:schemeClr val="accent6"/>
                </a:solidFill>
                <a:latin typeface="Roboto Regular" panose="02000000000000000000" pitchFamily="2" charset="0"/>
              </a:defRPr>
            </a:lvl4pPr>
            <a:lvl5pPr>
              <a:buClr>
                <a:schemeClr val="accent6">
                  <a:lumMod val="60000"/>
                  <a:lumOff val="40000"/>
                </a:schemeClr>
              </a:buClr>
              <a:defRPr sz="1200" b="0" i="0">
                <a:solidFill>
                  <a:schemeClr val="accent6"/>
                </a:solidFill>
                <a:latin typeface="Roboto Regular"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143">
            <a:extLst>
              <a:ext uri="{FF2B5EF4-FFF2-40B4-BE49-F238E27FC236}">
                <a16:creationId xmlns:a16="http://schemas.microsoft.com/office/drawing/2014/main" id="{69AF2D7D-ACBB-E34C-8A40-56789DE7066F}"/>
              </a:ext>
            </a:extLst>
          </p:cNvPr>
          <p:cNvSpPr>
            <a:spLocks noGrp="1"/>
          </p:cNvSpPr>
          <p:nvPr>
            <p:ph type="body" sz="quarter" idx="15"/>
          </p:nvPr>
        </p:nvSpPr>
        <p:spPr>
          <a:xfrm>
            <a:off x="3393440" y="2137833"/>
            <a:ext cx="2560320" cy="3688633"/>
          </a:xfrm>
          <a:prstGeom prst="rect">
            <a:avLst/>
          </a:prstGeom>
        </p:spPr>
        <p:txBody>
          <a:bodyPr lIns="0"/>
          <a:lstStyle>
            <a:lvl1pPr marL="173038" indent="-173038">
              <a:buClr>
                <a:schemeClr val="accent6">
                  <a:lumMod val="60000"/>
                  <a:lumOff val="40000"/>
                </a:schemeClr>
              </a:buClr>
              <a:buFont typeface="Arial" panose="020B0604020202020204" pitchFamily="34" charset="0"/>
              <a:buChar char="•"/>
              <a:tabLst/>
              <a:defRPr sz="1800" b="0" i="0">
                <a:solidFill>
                  <a:schemeClr val="accent6"/>
                </a:solidFill>
                <a:latin typeface="Roboto Regular" panose="02000000000000000000" pitchFamily="2" charset="0"/>
              </a:defRPr>
            </a:lvl1pPr>
            <a:lvl2pPr>
              <a:buClr>
                <a:schemeClr val="accent6">
                  <a:lumMod val="60000"/>
                  <a:lumOff val="40000"/>
                </a:schemeClr>
              </a:buClr>
              <a:defRPr sz="1800" b="0" i="0">
                <a:solidFill>
                  <a:schemeClr val="accent6"/>
                </a:solidFill>
                <a:latin typeface="Roboto Regular" panose="02000000000000000000" pitchFamily="2" charset="0"/>
              </a:defRPr>
            </a:lvl2pPr>
            <a:lvl3pPr>
              <a:buClr>
                <a:schemeClr val="accent6">
                  <a:lumMod val="60000"/>
                  <a:lumOff val="40000"/>
                </a:schemeClr>
              </a:buClr>
              <a:defRPr sz="1400" b="0" i="0">
                <a:solidFill>
                  <a:schemeClr val="accent6"/>
                </a:solidFill>
                <a:latin typeface="Roboto Regular" panose="02000000000000000000" pitchFamily="2" charset="0"/>
              </a:defRPr>
            </a:lvl3pPr>
            <a:lvl4pPr>
              <a:buClr>
                <a:schemeClr val="accent6">
                  <a:lumMod val="60000"/>
                  <a:lumOff val="40000"/>
                </a:schemeClr>
              </a:buClr>
              <a:defRPr sz="1400" b="0" i="0">
                <a:solidFill>
                  <a:schemeClr val="accent6"/>
                </a:solidFill>
                <a:latin typeface="Roboto Regular" panose="02000000000000000000" pitchFamily="2" charset="0"/>
              </a:defRPr>
            </a:lvl4pPr>
            <a:lvl5pPr>
              <a:buClr>
                <a:schemeClr val="accent6">
                  <a:lumMod val="60000"/>
                  <a:lumOff val="40000"/>
                </a:schemeClr>
              </a:buClr>
              <a:defRPr sz="1400" b="0" i="0">
                <a:solidFill>
                  <a:schemeClr val="accent6"/>
                </a:solidFill>
                <a:latin typeface="Roboto Regular"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43">
            <a:extLst>
              <a:ext uri="{FF2B5EF4-FFF2-40B4-BE49-F238E27FC236}">
                <a16:creationId xmlns:a16="http://schemas.microsoft.com/office/drawing/2014/main" id="{688BDFE4-9676-3B46-97F5-7414237DB79F}"/>
              </a:ext>
            </a:extLst>
          </p:cNvPr>
          <p:cNvSpPr>
            <a:spLocks noGrp="1"/>
          </p:cNvSpPr>
          <p:nvPr>
            <p:ph type="body" sz="quarter" idx="17"/>
          </p:nvPr>
        </p:nvSpPr>
        <p:spPr>
          <a:xfrm>
            <a:off x="6238240" y="2137833"/>
            <a:ext cx="2560320" cy="3688633"/>
          </a:xfrm>
          <a:prstGeom prst="rect">
            <a:avLst/>
          </a:prstGeom>
        </p:spPr>
        <p:txBody>
          <a:bodyPr lIns="0"/>
          <a:lstStyle>
            <a:lvl1pPr marL="173038" indent="-173038">
              <a:buClr>
                <a:schemeClr val="accent6">
                  <a:lumMod val="60000"/>
                  <a:lumOff val="40000"/>
                </a:schemeClr>
              </a:buClr>
              <a:buFont typeface="Arial" panose="020B0604020202020204" pitchFamily="34" charset="0"/>
              <a:buChar char="•"/>
              <a:tabLst/>
              <a:defRPr sz="1800" b="0" i="0">
                <a:solidFill>
                  <a:schemeClr val="accent6"/>
                </a:solidFill>
                <a:latin typeface="Roboto Regular" panose="02000000000000000000" pitchFamily="2" charset="0"/>
              </a:defRPr>
            </a:lvl1pPr>
            <a:lvl2pPr>
              <a:buClr>
                <a:schemeClr val="accent6">
                  <a:lumMod val="60000"/>
                  <a:lumOff val="40000"/>
                </a:schemeClr>
              </a:buClr>
              <a:defRPr sz="1800" b="0" i="0">
                <a:solidFill>
                  <a:schemeClr val="accent6"/>
                </a:solidFill>
                <a:latin typeface="Roboto Regular" panose="02000000000000000000" pitchFamily="2" charset="0"/>
              </a:defRPr>
            </a:lvl2pPr>
            <a:lvl3pPr>
              <a:buClr>
                <a:schemeClr val="accent6">
                  <a:lumMod val="60000"/>
                  <a:lumOff val="40000"/>
                </a:schemeClr>
              </a:buClr>
              <a:defRPr sz="1400" b="0" i="0">
                <a:solidFill>
                  <a:schemeClr val="accent6"/>
                </a:solidFill>
                <a:latin typeface="Roboto Regular" panose="02000000000000000000" pitchFamily="2" charset="0"/>
              </a:defRPr>
            </a:lvl3pPr>
            <a:lvl4pPr>
              <a:buClr>
                <a:schemeClr val="accent6">
                  <a:lumMod val="60000"/>
                  <a:lumOff val="40000"/>
                </a:schemeClr>
              </a:buClr>
              <a:defRPr sz="1400" b="0" i="0">
                <a:solidFill>
                  <a:schemeClr val="accent6"/>
                </a:solidFill>
                <a:latin typeface="Roboto Regular" panose="02000000000000000000" pitchFamily="2" charset="0"/>
              </a:defRPr>
            </a:lvl4pPr>
            <a:lvl5pPr>
              <a:buClr>
                <a:schemeClr val="accent6">
                  <a:lumMod val="60000"/>
                  <a:lumOff val="40000"/>
                </a:schemeClr>
              </a:buClr>
              <a:defRPr sz="1400" b="0" i="0">
                <a:solidFill>
                  <a:schemeClr val="accent6"/>
                </a:solidFill>
                <a:latin typeface="Roboto Regular"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143">
            <a:extLst>
              <a:ext uri="{FF2B5EF4-FFF2-40B4-BE49-F238E27FC236}">
                <a16:creationId xmlns:a16="http://schemas.microsoft.com/office/drawing/2014/main" id="{19B5B521-72A6-254C-82A0-8558D55E3099}"/>
              </a:ext>
            </a:extLst>
          </p:cNvPr>
          <p:cNvSpPr>
            <a:spLocks noGrp="1"/>
          </p:cNvSpPr>
          <p:nvPr>
            <p:ph type="body" sz="quarter" idx="18"/>
          </p:nvPr>
        </p:nvSpPr>
        <p:spPr>
          <a:xfrm>
            <a:off x="9085580" y="2137833"/>
            <a:ext cx="2560320" cy="3688633"/>
          </a:xfrm>
          <a:prstGeom prst="rect">
            <a:avLst/>
          </a:prstGeom>
        </p:spPr>
        <p:txBody>
          <a:bodyPr lIns="0"/>
          <a:lstStyle>
            <a:lvl1pPr marL="173038" indent="-173038">
              <a:buClr>
                <a:schemeClr val="accent6">
                  <a:lumMod val="60000"/>
                  <a:lumOff val="40000"/>
                </a:schemeClr>
              </a:buClr>
              <a:buFont typeface="Arial" panose="020B0604020202020204" pitchFamily="34" charset="0"/>
              <a:buChar char="•"/>
              <a:tabLst/>
              <a:defRPr sz="1800" b="0" i="0">
                <a:solidFill>
                  <a:schemeClr val="accent6"/>
                </a:solidFill>
                <a:latin typeface="Roboto Regular" panose="02000000000000000000" pitchFamily="2" charset="0"/>
              </a:defRPr>
            </a:lvl1pPr>
            <a:lvl2pPr>
              <a:buClr>
                <a:schemeClr val="accent6">
                  <a:lumMod val="60000"/>
                  <a:lumOff val="40000"/>
                </a:schemeClr>
              </a:buClr>
              <a:defRPr sz="1800" b="0" i="0">
                <a:solidFill>
                  <a:schemeClr val="accent6"/>
                </a:solidFill>
                <a:latin typeface="Roboto Regular" panose="02000000000000000000" pitchFamily="2" charset="0"/>
              </a:defRPr>
            </a:lvl2pPr>
            <a:lvl3pPr>
              <a:buClr>
                <a:schemeClr val="accent6">
                  <a:lumMod val="60000"/>
                  <a:lumOff val="40000"/>
                </a:schemeClr>
              </a:buClr>
              <a:defRPr sz="1400" b="0" i="0">
                <a:solidFill>
                  <a:schemeClr val="accent6"/>
                </a:solidFill>
                <a:latin typeface="Roboto Regular" panose="02000000000000000000" pitchFamily="2" charset="0"/>
              </a:defRPr>
            </a:lvl3pPr>
            <a:lvl4pPr>
              <a:buClr>
                <a:schemeClr val="accent6">
                  <a:lumMod val="60000"/>
                  <a:lumOff val="40000"/>
                </a:schemeClr>
              </a:buClr>
              <a:defRPr sz="1400" b="0" i="0">
                <a:solidFill>
                  <a:schemeClr val="accent6"/>
                </a:solidFill>
                <a:latin typeface="Roboto Regular" panose="02000000000000000000" pitchFamily="2" charset="0"/>
              </a:defRPr>
            </a:lvl4pPr>
            <a:lvl5pPr>
              <a:buClr>
                <a:schemeClr val="accent6">
                  <a:lumMod val="60000"/>
                  <a:lumOff val="40000"/>
                </a:schemeClr>
              </a:buClr>
              <a:defRPr sz="1400" b="0" i="0">
                <a:solidFill>
                  <a:schemeClr val="accent6"/>
                </a:solidFill>
                <a:latin typeface="Roboto Regular"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22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s 3-Up (WHITE)">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33008F98-996F-B94C-B3A6-2BFA0787F8D6}"/>
              </a:ext>
            </a:extLst>
          </p:cNvPr>
          <p:cNvSpPr txBox="1">
            <a:spLocks/>
          </p:cNvSpPr>
          <p:nvPr userDrawn="1"/>
        </p:nvSpPr>
        <p:spPr>
          <a:xfrm>
            <a:off x="5925577" y="6509495"/>
            <a:ext cx="340849" cy="123111"/>
          </a:xfrm>
          <a:prstGeom prst="rect">
            <a:avLst/>
          </a:prstGeom>
        </p:spPr>
        <p:txBody>
          <a:bodyPr vert="horz" lIns="0" tIns="0" rIns="0" bIns="0" rtlCol="0" anchor="ctr">
            <a:spAutoFit/>
          </a:bodyP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B3811AAA-31B3-8347-9AC8-36DEEB43E775}" type="slidenum">
              <a:rPr lang="en-US" sz="800" smtClean="0">
                <a:solidFill>
                  <a:schemeClr val="accent6">
                    <a:lumMod val="60000"/>
                    <a:lumOff val="40000"/>
                  </a:schemeClr>
                </a:solidFill>
                <a:latin typeface="Roboto" panose="02000000000000000000" pitchFamily="2" charset="0"/>
                <a:ea typeface="Roboto" panose="02000000000000000000" pitchFamily="2" charset="0"/>
                <a:cs typeface="Roboto Medium" charset="0"/>
              </a:rPr>
              <a:pPr algn="ctr"/>
              <a:t>‹#›</a:t>
            </a:fld>
            <a:endParaRPr lang="en-US" sz="800">
              <a:solidFill>
                <a:schemeClr val="accent6">
                  <a:lumMod val="60000"/>
                  <a:lumOff val="40000"/>
                </a:schemeClr>
              </a:solidFill>
              <a:latin typeface="Roboto" panose="02000000000000000000" pitchFamily="2" charset="0"/>
              <a:ea typeface="Roboto" panose="02000000000000000000" pitchFamily="2" charset="0"/>
              <a:cs typeface="Roboto Medium" charset="0"/>
            </a:endParaRPr>
          </a:p>
        </p:txBody>
      </p:sp>
      <p:sp>
        <p:nvSpPr>
          <p:cNvPr id="17" name="Footer Placeholder 4">
            <a:extLst>
              <a:ext uri="{FF2B5EF4-FFF2-40B4-BE49-F238E27FC236}">
                <a16:creationId xmlns:a16="http://schemas.microsoft.com/office/drawing/2014/main" id="{DD003FA8-0861-BE41-A5C3-8AC86372378B}"/>
              </a:ext>
            </a:extLst>
          </p:cNvPr>
          <p:cNvSpPr txBox="1">
            <a:spLocks/>
          </p:cNvSpPr>
          <p:nvPr userDrawn="1"/>
        </p:nvSpPr>
        <p:spPr>
          <a:xfrm>
            <a:off x="9763813" y="6509495"/>
            <a:ext cx="1879547" cy="123111"/>
          </a:xfrm>
          <a:prstGeom prst="rect">
            <a:avLst/>
          </a:prstGeom>
        </p:spPr>
        <p:txBody>
          <a:bodyPr vert="horz" lIns="0" tIns="0" rIns="0" bIns="0" rtlCol="0" anchor="ctr">
            <a:spAutoFit/>
          </a:bodyPr>
          <a:lstStyle>
            <a:defPPr>
              <a:defRPr lang="en-US"/>
            </a:defPPr>
            <a:lvl1pPr marL="0" algn="r" defTabSz="914400" rtl="0" eaLnBrk="1" latinLnBrk="0" hangingPunct="1">
              <a:defRPr lang="en-US" sz="900" kern="1200" dirty="0">
                <a:solidFill>
                  <a:schemeClr val="tx1"/>
                </a:solidFill>
                <a:latin typeface="Calibre Regular"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189"/>
            <a:r>
              <a:rPr sz="800">
                <a:solidFill>
                  <a:schemeClr val="accent6">
                    <a:lumMod val="60000"/>
                    <a:lumOff val="40000"/>
                  </a:schemeClr>
                </a:solidFill>
                <a:latin typeface="Roboto" panose="02000000000000000000" pitchFamily="2" charset="0"/>
                <a:ea typeface="Roboto" panose="02000000000000000000" pitchFamily="2" charset="0"/>
                <a:cs typeface="Roboto" charset="0"/>
              </a:rPr>
              <a:t>© Cloudera, Inc. All rights reserved.</a:t>
            </a:r>
          </a:p>
        </p:txBody>
      </p:sp>
      <p:grpSp>
        <p:nvGrpSpPr>
          <p:cNvPr id="18" name="Group 17">
            <a:extLst>
              <a:ext uri="{FF2B5EF4-FFF2-40B4-BE49-F238E27FC236}">
                <a16:creationId xmlns:a16="http://schemas.microsoft.com/office/drawing/2014/main" id="{2158D6FF-36E5-2F4E-8DDE-B7902C35EA00}"/>
              </a:ext>
            </a:extLst>
          </p:cNvPr>
          <p:cNvGrpSpPr/>
          <p:nvPr userDrawn="1"/>
        </p:nvGrpSpPr>
        <p:grpSpPr>
          <a:xfrm>
            <a:off x="548640" y="6488174"/>
            <a:ext cx="712933" cy="138801"/>
            <a:chOff x="382588" y="4784726"/>
            <a:chExt cx="896938" cy="174625"/>
          </a:xfrm>
          <a:solidFill>
            <a:schemeClr val="accent6">
              <a:lumMod val="60000"/>
              <a:lumOff val="40000"/>
            </a:schemeClr>
          </a:solidFill>
        </p:grpSpPr>
        <p:sp>
          <p:nvSpPr>
            <p:cNvPr id="19" name="Freeform 15">
              <a:extLst>
                <a:ext uri="{FF2B5EF4-FFF2-40B4-BE49-F238E27FC236}">
                  <a16:creationId xmlns:a16="http://schemas.microsoft.com/office/drawing/2014/main" id="{8D7C68D6-8CF6-7C4B-BF4E-976CDD32E2FF}"/>
                </a:ext>
              </a:extLst>
            </p:cNvPr>
            <p:cNvSpPr>
              <a:spLocks/>
            </p:cNvSpPr>
            <p:nvPr/>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0" name="Freeform 16">
              <a:extLst>
                <a:ext uri="{FF2B5EF4-FFF2-40B4-BE49-F238E27FC236}">
                  <a16:creationId xmlns:a16="http://schemas.microsoft.com/office/drawing/2014/main" id="{B847A95D-973F-4F4D-A90C-2C0E14A7120F}"/>
                </a:ext>
              </a:extLst>
            </p:cNvPr>
            <p:cNvSpPr>
              <a:spLocks/>
            </p:cNvSpPr>
            <p:nvPr/>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1" name="Freeform 17">
              <a:extLst>
                <a:ext uri="{FF2B5EF4-FFF2-40B4-BE49-F238E27FC236}">
                  <a16:creationId xmlns:a16="http://schemas.microsoft.com/office/drawing/2014/main" id="{E3FF883D-1850-1142-8B66-DA85EE5D19C3}"/>
                </a:ext>
              </a:extLst>
            </p:cNvPr>
            <p:cNvSpPr>
              <a:spLocks noEditPoints="1"/>
            </p:cNvSpPr>
            <p:nvPr/>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2" name="Freeform 18">
              <a:extLst>
                <a:ext uri="{FF2B5EF4-FFF2-40B4-BE49-F238E27FC236}">
                  <a16:creationId xmlns:a16="http://schemas.microsoft.com/office/drawing/2014/main" id="{E2F79699-747A-FD43-BA39-3CC120BC7A1B}"/>
                </a:ext>
              </a:extLst>
            </p:cNvPr>
            <p:cNvSpPr>
              <a:spLocks/>
            </p:cNvSpPr>
            <p:nvPr/>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3" name="Freeform 19">
              <a:extLst>
                <a:ext uri="{FF2B5EF4-FFF2-40B4-BE49-F238E27FC236}">
                  <a16:creationId xmlns:a16="http://schemas.microsoft.com/office/drawing/2014/main" id="{7B2BC023-1FCA-D54D-A03B-9CAB74947F99}"/>
                </a:ext>
              </a:extLst>
            </p:cNvPr>
            <p:cNvSpPr>
              <a:spLocks/>
            </p:cNvSpPr>
            <p:nvPr/>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4" name="Freeform 20">
              <a:extLst>
                <a:ext uri="{FF2B5EF4-FFF2-40B4-BE49-F238E27FC236}">
                  <a16:creationId xmlns:a16="http://schemas.microsoft.com/office/drawing/2014/main" id="{E050DFB0-1400-D140-A5A3-282BF5F60E41}"/>
                </a:ext>
              </a:extLst>
            </p:cNvPr>
            <p:cNvSpPr>
              <a:spLocks noEditPoints="1"/>
            </p:cNvSpPr>
            <p:nvPr/>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5" name="Freeform 21">
              <a:extLst>
                <a:ext uri="{FF2B5EF4-FFF2-40B4-BE49-F238E27FC236}">
                  <a16:creationId xmlns:a16="http://schemas.microsoft.com/office/drawing/2014/main" id="{7BB99552-E482-224E-8499-FA52B63B311E}"/>
                </a:ext>
              </a:extLst>
            </p:cNvPr>
            <p:cNvSpPr>
              <a:spLocks noEditPoints="1"/>
            </p:cNvSpPr>
            <p:nvPr/>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6" name="Freeform 22">
              <a:extLst>
                <a:ext uri="{FF2B5EF4-FFF2-40B4-BE49-F238E27FC236}">
                  <a16:creationId xmlns:a16="http://schemas.microsoft.com/office/drawing/2014/main" id="{5725D688-4AC3-4945-8ACF-99620E3C3BAF}"/>
                </a:ext>
              </a:extLst>
            </p:cNvPr>
            <p:cNvSpPr>
              <a:spLocks noEditPoints="1"/>
            </p:cNvSpPr>
            <p:nvPr/>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grpSp>
      <p:cxnSp>
        <p:nvCxnSpPr>
          <p:cNvPr id="28" name="Straight Connector 27">
            <a:extLst>
              <a:ext uri="{FF2B5EF4-FFF2-40B4-BE49-F238E27FC236}">
                <a16:creationId xmlns:a16="http://schemas.microsoft.com/office/drawing/2014/main" id="{2B14C458-0FEA-604A-B28E-74950287D221}"/>
              </a:ext>
            </a:extLst>
          </p:cNvPr>
          <p:cNvCxnSpPr>
            <a:cxnSpLocks/>
          </p:cNvCxnSpPr>
          <p:nvPr userDrawn="1"/>
        </p:nvCxnSpPr>
        <p:spPr>
          <a:xfrm>
            <a:off x="548640" y="549560"/>
            <a:ext cx="11094720" cy="0"/>
          </a:xfrm>
          <a:prstGeom prst="line">
            <a:avLst/>
          </a:prstGeom>
          <a:ln w="635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29" name="Title 147">
            <a:extLst>
              <a:ext uri="{FF2B5EF4-FFF2-40B4-BE49-F238E27FC236}">
                <a16:creationId xmlns:a16="http://schemas.microsoft.com/office/drawing/2014/main" id="{6086F924-185D-DB46-B7DD-4602D9650D3A}"/>
              </a:ext>
            </a:extLst>
          </p:cNvPr>
          <p:cNvSpPr>
            <a:spLocks noGrp="1"/>
          </p:cNvSpPr>
          <p:nvPr>
            <p:ph type="title" hasCustomPrompt="1"/>
          </p:nvPr>
        </p:nvSpPr>
        <p:spPr>
          <a:xfrm>
            <a:off x="548640" y="593313"/>
            <a:ext cx="11094720" cy="580306"/>
          </a:xfrm>
          <a:prstGeom prst="rect">
            <a:avLst/>
          </a:prstGeom>
          <a:noFill/>
        </p:spPr>
        <p:txBody>
          <a:bodyPr wrap="square" lIns="0" anchor="b" anchorCtr="0">
            <a:normAutofit/>
          </a:bodyPr>
          <a:lstStyle>
            <a:lvl1pPr algn="l">
              <a:defRPr sz="3000" b="0" i="0" cap="all" spc="53" baseline="0">
                <a:solidFill>
                  <a:schemeClr val="tx1"/>
                </a:solidFill>
                <a:latin typeface="Lato" panose="020F0502020204030203" pitchFamily="34" charset="77"/>
              </a:defRPr>
            </a:lvl1pPr>
          </a:lstStyle>
          <a:p>
            <a:r>
              <a:rPr lang="en-US" dirty="0"/>
              <a:t>CLICK TO EDIT MASTER TITLE STYLE</a:t>
            </a:r>
          </a:p>
        </p:txBody>
      </p:sp>
      <p:sp>
        <p:nvSpPr>
          <p:cNvPr id="30" name="Text Placeholder 150">
            <a:extLst>
              <a:ext uri="{FF2B5EF4-FFF2-40B4-BE49-F238E27FC236}">
                <a16:creationId xmlns:a16="http://schemas.microsoft.com/office/drawing/2014/main" id="{9F42DF70-BB83-0E46-930E-326A0F35A1F5}"/>
              </a:ext>
            </a:extLst>
          </p:cNvPr>
          <p:cNvSpPr>
            <a:spLocks noGrp="1"/>
          </p:cNvSpPr>
          <p:nvPr>
            <p:ph type="body" sz="quarter" idx="10" hasCustomPrompt="1"/>
          </p:nvPr>
        </p:nvSpPr>
        <p:spPr>
          <a:xfrm>
            <a:off x="548640" y="1173620"/>
            <a:ext cx="11094720" cy="410633"/>
          </a:xfrm>
          <a:prstGeom prst="rect">
            <a:avLst/>
          </a:prstGeom>
        </p:spPr>
        <p:txBody>
          <a:bodyPr lIns="0" tIns="22860"/>
          <a:lstStyle>
            <a:lvl1pPr marL="0" indent="0">
              <a:buNone/>
              <a:defRPr sz="2200" b="0" i="0">
                <a:solidFill>
                  <a:schemeClr val="accent1"/>
                </a:solidFill>
                <a:latin typeface="Roboto" panose="02000000000000000000" pitchFamily="2" charset="0"/>
                <a:ea typeface="Roboto" panose="02000000000000000000" pitchFamily="2" charset="0"/>
              </a:defRPr>
            </a:lvl1pPr>
            <a:lvl2pPr marL="288918" indent="0">
              <a:buNone/>
              <a:defRPr sz="2133">
                <a:solidFill>
                  <a:schemeClr val="accent1"/>
                </a:solidFill>
              </a:defRPr>
            </a:lvl2pPr>
            <a:lvl3pPr marL="681020" indent="0">
              <a:buNone/>
              <a:defRPr sz="2133">
                <a:solidFill>
                  <a:schemeClr val="accent1"/>
                </a:solidFill>
              </a:defRPr>
            </a:lvl3pPr>
            <a:lvl4pPr marL="1031849" indent="0">
              <a:buNone/>
              <a:defRPr sz="2133">
                <a:solidFill>
                  <a:schemeClr val="accent1"/>
                </a:solidFill>
              </a:defRPr>
            </a:lvl4pPr>
            <a:lvl5pPr marL="1425539" indent="0">
              <a:buNone/>
              <a:defRPr sz="2133">
                <a:solidFill>
                  <a:schemeClr val="accent1"/>
                </a:solidFill>
              </a:defRPr>
            </a:lvl5pPr>
          </a:lstStyle>
          <a:p>
            <a:pPr lvl="0"/>
            <a:r>
              <a:rPr lang="en-US" dirty="0"/>
              <a:t>Subtitle (if needed)</a:t>
            </a:r>
          </a:p>
        </p:txBody>
      </p:sp>
      <p:sp>
        <p:nvSpPr>
          <p:cNvPr id="3" name="Picture Placeholder 2">
            <a:extLst>
              <a:ext uri="{FF2B5EF4-FFF2-40B4-BE49-F238E27FC236}">
                <a16:creationId xmlns:a16="http://schemas.microsoft.com/office/drawing/2014/main" id="{6A2F4D80-80AE-FF4A-92A1-2F313C8D4E3A}"/>
              </a:ext>
            </a:extLst>
          </p:cNvPr>
          <p:cNvSpPr>
            <a:spLocks noGrp="1"/>
          </p:cNvSpPr>
          <p:nvPr>
            <p:ph type="pic" sz="quarter" idx="11"/>
          </p:nvPr>
        </p:nvSpPr>
        <p:spPr>
          <a:xfrm>
            <a:off x="548640" y="1747838"/>
            <a:ext cx="3379788" cy="4114800"/>
          </a:xfrm>
          <a:prstGeom prst="rect">
            <a:avLst/>
          </a:prstGeom>
        </p:spPr>
        <p:txBody>
          <a:bodyPr/>
          <a:lstStyle>
            <a:lvl1pPr>
              <a:buClr>
                <a:schemeClr val="accent6">
                  <a:lumMod val="60000"/>
                  <a:lumOff val="40000"/>
                </a:schemeClr>
              </a:buClr>
              <a:defRPr b="0" i="0">
                <a:solidFill>
                  <a:schemeClr val="accent6"/>
                </a:solidFill>
                <a:latin typeface="Roboto Regular" panose="02000000000000000000" pitchFamily="2" charset="0"/>
              </a:defRPr>
            </a:lvl1pPr>
          </a:lstStyle>
          <a:p>
            <a:r>
              <a:rPr lang="en-US"/>
              <a:t>Click icon to add picture</a:t>
            </a:r>
          </a:p>
        </p:txBody>
      </p:sp>
      <p:sp>
        <p:nvSpPr>
          <p:cNvPr id="34" name="Picture Placeholder 2">
            <a:extLst>
              <a:ext uri="{FF2B5EF4-FFF2-40B4-BE49-F238E27FC236}">
                <a16:creationId xmlns:a16="http://schemas.microsoft.com/office/drawing/2014/main" id="{C9CDB6E9-4698-1541-B0DF-6691E4F596E4}"/>
              </a:ext>
            </a:extLst>
          </p:cNvPr>
          <p:cNvSpPr>
            <a:spLocks noGrp="1"/>
          </p:cNvSpPr>
          <p:nvPr>
            <p:ph type="pic" sz="quarter" idx="12"/>
          </p:nvPr>
        </p:nvSpPr>
        <p:spPr>
          <a:xfrm>
            <a:off x="4422625" y="1747838"/>
            <a:ext cx="3379788" cy="4114800"/>
          </a:xfrm>
          <a:prstGeom prst="rect">
            <a:avLst/>
          </a:prstGeom>
        </p:spPr>
        <p:txBody>
          <a:bodyPr/>
          <a:lstStyle>
            <a:lvl1pPr>
              <a:buClr>
                <a:schemeClr val="accent6">
                  <a:lumMod val="60000"/>
                  <a:lumOff val="40000"/>
                </a:schemeClr>
              </a:buClr>
              <a:defRPr b="0" i="0">
                <a:solidFill>
                  <a:schemeClr val="accent6"/>
                </a:solidFill>
                <a:latin typeface="Roboto Regular" panose="02000000000000000000" pitchFamily="2" charset="0"/>
              </a:defRPr>
            </a:lvl1pPr>
          </a:lstStyle>
          <a:p>
            <a:r>
              <a:rPr lang="en-US"/>
              <a:t>Click icon to add picture</a:t>
            </a:r>
          </a:p>
        </p:txBody>
      </p:sp>
      <p:sp>
        <p:nvSpPr>
          <p:cNvPr id="36" name="Picture Placeholder 2">
            <a:extLst>
              <a:ext uri="{FF2B5EF4-FFF2-40B4-BE49-F238E27FC236}">
                <a16:creationId xmlns:a16="http://schemas.microsoft.com/office/drawing/2014/main" id="{2F8BC2A1-5FB8-C04E-9166-F35270151B64}"/>
              </a:ext>
            </a:extLst>
          </p:cNvPr>
          <p:cNvSpPr>
            <a:spLocks noGrp="1"/>
          </p:cNvSpPr>
          <p:nvPr>
            <p:ph type="pic" sz="quarter" idx="13"/>
          </p:nvPr>
        </p:nvSpPr>
        <p:spPr>
          <a:xfrm>
            <a:off x="8263572" y="1747838"/>
            <a:ext cx="3379788" cy="4114800"/>
          </a:xfrm>
          <a:prstGeom prst="rect">
            <a:avLst/>
          </a:prstGeom>
        </p:spPr>
        <p:txBody>
          <a:bodyPr/>
          <a:lstStyle>
            <a:lvl1pPr>
              <a:buClr>
                <a:schemeClr val="accent6">
                  <a:lumMod val="60000"/>
                  <a:lumOff val="40000"/>
                </a:schemeClr>
              </a:buClr>
              <a:defRPr b="0" i="0">
                <a:solidFill>
                  <a:schemeClr val="accent6"/>
                </a:solidFill>
                <a:latin typeface="Roboto Regular" panose="02000000000000000000" pitchFamily="2" charset="0"/>
              </a:defRPr>
            </a:lvl1pPr>
          </a:lstStyle>
          <a:p>
            <a:r>
              <a:rPr lang="en-US"/>
              <a:t>Click icon to add picture</a:t>
            </a:r>
          </a:p>
        </p:txBody>
      </p:sp>
    </p:spTree>
    <p:extLst>
      <p:ext uri="{BB962C8B-B14F-4D97-AF65-F5344CB8AC3E}">
        <p14:creationId xmlns:p14="http://schemas.microsoft.com/office/powerpoint/2010/main" val="334081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fo Blank (WHITE)">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1F8C624C-C6A4-0E46-BBEA-7A74B9F8251E}"/>
              </a:ext>
            </a:extLst>
          </p:cNvPr>
          <p:cNvSpPr/>
          <p:nvPr userDrawn="1"/>
        </p:nvSpPr>
        <p:spPr>
          <a:xfrm>
            <a:off x="548640" y="1138937"/>
            <a:ext cx="3200400" cy="1507676"/>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Slide Number Placeholder 5">
            <a:extLst>
              <a:ext uri="{FF2B5EF4-FFF2-40B4-BE49-F238E27FC236}">
                <a16:creationId xmlns:a16="http://schemas.microsoft.com/office/drawing/2014/main" id="{33008F98-996F-B94C-B3A6-2BFA0787F8D6}"/>
              </a:ext>
            </a:extLst>
          </p:cNvPr>
          <p:cNvSpPr txBox="1">
            <a:spLocks/>
          </p:cNvSpPr>
          <p:nvPr userDrawn="1"/>
        </p:nvSpPr>
        <p:spPr>
          <a:xfrm>
            <a:off x="5925577" y="6509495"/>
            <a:ext cx="340849" cy="123111"/>
          </a:xfrm>
          <a:prstGeom prst="rect">
            <a:avLst/>
          </a:prstGeom>
        </p:spPr>
        <p:txBody>
          <a:bodyPr vert="horz" lIns="0" tIns="0" rIns="0" bIns="0" rtlCol="0" anchor="ctr">
            <a:spAutoFit/>
          </a:bodyP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B3811AAA-31B3-8347-9AC8-36DEEB43E775}" type="slidenum">
              <a:rPr lang="en-US" sz="800" smtClean="0">
                <a:solidFill>
                  <a:schemeClr val="accent6">
                    <a:lumMod val="60000"/>
                    <a:lumOff val="40000"/>
                  </a:schemeClr>
                </a:solidFill>
                <a:latin typeface="Roboto" panose="02000000000000000000" pitchFamily="2" charset="0"/>
                <a:ea typeface="Roboto" panose="02000000000000000000" pitchFamily="2" charset="0"/>
                <a:cs typeface="Roboto Medium" charset="0"/>
              </a:rPr>
              <a:pPr algn="ctr"/>
              <a:t>‹#›</a:t>
            </a:fld>
            <a:endParaRPr lang="en-US" sz="800">
              <a:solidFill>
                <a:schemeClr val="accent6">
                  <a:lumMod val="60000"/>
                  <a:lumOff val="40000"/>
                </a:schemeClr>
              </a:solidFill>
              <a:latin typeface="Roboto" panose="02000000000000000000" pitchFamily="2" charset="0"/>
              <a:ea typeface="Roboto" panose="02000000000000000000" pitchFamily="2" charset="0"/>
              <a:cs typeface="Roboto Medium" charset="0"/>
            </a:endParaRPr>
          </a:p>
        </p:txBody>
      </p:sp>
      <p:sp>
        <p:nvSpPr>
          <p:cNvPr id="17" name="Footer Placeholder 4">
            <a:extLst>
              <a:ext uri="{FF2B5EF4-FFF2-40B4-BE49-F238E27FC236}">
                <a16:creationId xmlns:a16="http://schemas.microsoft.com/office/drawing/2014/main" id="{DD003FA8-0861-BE41-A5C3-8AC86372378B}"/>
              </a:ext>
            </a:extLst>
          </p:cNvPr>
          <p:cNvSpPr txBox="1">
            <a:spLocks/>
          </p:cNvSpPr>
          <p:nvPr userDrawn="1"/>
        </p:nvSpPr>
        <p:spPr>
          <a:xfrm>
            <a:off x="9763813" y="6509495"/>
            <a:ext cx="1879547" cy="123111"/>
          </a:xfrm>
          <a:prstGeom prst="rect">
            <a:avLst/>
          </a:prstGeom>
        </p:spPr>
        <p:txBody>
          <a:bodyPr vert="horz" lIns="0" tIns="0" rIns="0" bIns="0" rtlCol="0" anchor="ctr">
            <a:spAutoFit/>
          </a:bodyPr>
          <a:lstStyle>
            <a:defPPr>
              <a:defRPr lang="en-US"/>
            </a:defPPr>
            <a:lvl1pPr marL="0" algn="r" defTabSz="914400" rtl="0" eaLnBrk="1" latinLnBrk="0" hangingPunct="1">
              <a:defRPr lang="en-US" sz="900" kern="1200" dirty="0">
                <a:solidFill>
                  <a:schemeClr val="tx1"/>
                </a:solidFill>
                <a:latin typeface="Calibre Regular"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189"/>
            <a:r>
              <a:rPr sz="800">
                <a:solidFill>
                  <a:schemeClr val="accent6">
                    <a:lumMod val="60000"/>
                    <a:lumOff val="40000"/>
                  </a:schemeClr>
                </a:solidFill>
                <a:latin typeface="Roboto" panose="02000000000000000000" pitchFamily="2" charset="0"/>
                <a:ea typeface="Roboto" panose="02000000000000000000" pitchFamily="2" charset="0"/>
                <a:cs typeface="Roboto" charset="0"/>
              </a:rPr>
              <a:t>© Cloudera, Inc. All rights reserved.</a:t>
            </a:r>
          </a:p>
        </p:txBody>
      </p:sp>
      <p:grpSp>
        <p:nvGrpSpPr>
          <p:cNvPr id="18" name="Group 17">
            <a:extLst>
              <a:ext uri="{FF2B5EF4-FFF2-40B4-BE49-F238E27FC236}">
                <a16:creationId xmlns:a16="http://schemas.microsoft.com/office/drawing/2014/main" id="{2158D6FF-36E5-2F4E-8DDE-B7902C35EA00}"/>
              </a:ext>
            </a:extLst>
          </p:cNvPr>
          <p:cNvGrpSpPr/>
          <p:nvPr userDrawn="1"/>
        </p:nvGrpSpPr>
        <p:grpSpPr>
          <a:xfrm>
            <a:off x="548640" y="6488174"/>
            <a:ext cx="712933" cy="138801"/>
            <a:chOff x="382588" y="4784726"/>
            <a:chExt cx="896938" cy="174625"/>
          </a:xfrm>
          <a:solidFill>
            <a:schemeClr val="accent6">
              <a:lumMod val="60000"/>
              <a:lumOff val="40000"/>
            </a:schemeClr>
          </a:solidFill>
        </p:grpSpPr>
        <p:sp>
          <p:nvSpPr>
            <p:cNvPr id="19" name="Freeform 15">
              <a:extLst>
                <a:ext uri="{FF2B5EF4-FFF2-40B4-BE49-F238E27FC236}">
                  <a16:creationId xmlns:a16="http://schemas.microsoft.com/office/drawing/2014/main" id="{8D7C68D6-8CF6-7C4B-BF4E-976CDD32E2FF}"/>
                </a:ext>
              </a:extLst>
            </p:cNvPr>
            <p:cNvSpPr>
              <a:spLocks/>
            </p:cNvSpPr>
            <p:nvPr/>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0" name="Freeform 16">
              <a:extLst>
                <a:ext uri="{FF2B5EF4-FFF2-40B4-BE49-F238E27FC236}">
                  <a16:creationId xmlns:a16="http://schemas.microsoft.com/office/drawing/2014/main" id="{B847A95D-973F-4F4D-A90C-2C0E14A7120F}"/>
                </a:ext>
              </a:extLst>
            </p:cNvPr>
            <p:cNvSpPr>
              <a:spLocks/>
            </p:cNvSpPr>
            <p:nvPr/>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1" name="Freeform 17">
              <a:extLst>
                <a:ext uri="{FF2B5EF4-FFF2-40B4-BE49-F238E27FC236}">
                  <a16:creationId xmlns:a16="http://schemas.microsoft.com/office/drawing/2014/main" id="{E3FF883D-1850-1142-8B66-DA85EE5D19C3}"/>
                </a:ext>
              </a:extLst>
            </p:cNvPr>
            <p:cNvSpPr>
              <a:spLocks noEditPoints="1"/>
            </p:cNvSpPr>
            <p:nvPr/>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2" name="Freeform 18">
              <a:extLst>
                <a:ext uri="{FF2B5EF4-FFF2-40B4-BE49-F238E27FC236}">
                  <a16:creationId xmlns:a16="http://schemas.microsoft.com/office/drawing/2014/main" id="{E2F79699-747A-FD43-BA39-3CC120BC7A1B}"/>
                </a:ext>
              </a:extLst>
            </p:cNvPr>
            <p:cNvSpPr>
              <a:spLocks/>
            </p:cNvSpPr>
            <p:nvPr/>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3" name="Freeform 19">
              <a:extLst>
                <a:ext uri="{FF2B5EF4-FFF2-40B4-BE49-F238E27FC236}">
                  <a16:creationId xmlns:a16="http://schemas.microsoft.com/office/drawing/2014/main" id="{7B2BC023-1FCA-D54D-A03B-9CAB74947F99}"/>
                </a:ext>
              </a:extLst>
            </p:cNvPr>
            <p:cNvSpPr>
              <a:spLocks/>
            </p:cNvSpPr>
            <p:nvPr/>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4" name="Freeform 20">
              <a:extLst>
                <a:ext uri="{FF2B5EF4-FFF2-40B4-BE49-F238E27FC236}">
                  <a16:creationId xmlns:a16="http://schemas.microsoft.com/office/drawing/2014/main" id="{E050DFB0-1400-D140-A5A3-282BF5F60E41}"/>
                </a:ext>
              </a:extLst>
            </p:cNvPr>
            <p:cNvSpPr>
              <a:spLocks noEditPoints="1"/>
            </p:cNvSpPr>
            <p:nvPr/>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5" name="Freeform 21">
              <a:extLst>
                <a:ext uri="{FF2B5EF4-FFF2-40B4-BE49-F238E27FC236}">
                  <a16:creationId xmlns:a16="http://schemas.microsoft.com/office/drawing/2014/main" id="{7BB99552-E482-224E-8499-FA52B63B311E}"/>
                </a:ext>
              </a:extLst>
            </p:cNvPr>
            <p:cNvSpPr>
              <a:spLocks noEditPoints="1"/>
            </p:cNvSpPr>
            <p:nvPr/>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6" name="Freeform 22">
              <a:extLst>
                <a:ext uri="{FF2B5EF4-FFF2-40B4-BE49-F238E27FC236}">
                  <a16:creationId xmlns:a16="http://schemas.microsoft.com/office/drawing/2014/main" id="{5725D688-4AC3-4945-8ACF-99620E3C3BAF}"/>
                </a:ext>
              </a:extLst>
            </p:cNvPr>
            <p:cNvSpPr>
              <a:spLocks noEditPoints="1"/>
            </p:cNvSpPr>
            <p:nvPr/>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grpSp>
      <p:cxnSp>
        <p:nvCxnSpPr>
          <p:cNvPr id="27" name="Straight Connector 26">
            <a:extLst>
              <a:ext uri="{FF2B5EF4-FFF2-40B4-BE49-F238E27FC236}">
                <a16:creationId xmlns:a16="http://schemas.microsoft.com/office/drawing/2014/main" id="{2BBB2A4C-044A-3043-B0CF-E32047999A74}"/>
              </a:ext>
            </a:extLst>
          </p:cNvPr>
          <p:cNvCxnSpPr>
            <a:cxnSpLocks/>
          </p:cNvCxnSpPr>
          <p:nvPr userDrawn="1"/>
        </p:nvCxnSpPr>
        <p:spPr>
          <a:xfrm>
            <a:off x="548640" y="549560"/>
            <a:ext cx="3200400" cy="0"/>
          </a:xfrm>
          <a:prstGeom prst="line">
            <a:avLst/>
          </a:prstGeom>
          <a:ln w="6350">
            <a:solidFill>
              <a:schemeClr val="accent6">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8E7DAA1-BF2A-2549-A647-8042ACA478C6}"/>
              </a:ext>
            </a:extLst>
          </p:cNvPr>
          <p:cNvCxnSpPr>
            <a:cxnSpLocks/>
          </p:cNvCxnSpPr>
          <p:nvPr userDrawn="1"/>
        </p:nvCxnSpPr>
        <p:spPr>
          <a:xfrm>
            <a:off x="3973361" y="549560"/>
            <a:ext cx="7680960" cy="0"/>
          </a:xfrm>
          <a:prstGeom prst="line">
            <a:avLst/>
          </a:prstGeom>
          <a:ln w="635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2" name="Title 147">
            <a:extLst>
              <a:ext uri="{FF2B5EF4-FFF2-40B4-BE49-F238E27FC236}">
                <a16:creationId xmlns:a16="http://schemas.microsoft.com/office/drawing/2014/main" id="{A80D828A-BB42-D042-B6F6-53BCC94DB885}"/>
              </a:ext>
            </a:extLst>
          </p:cNvPr>
          <p:cNvSpPr>
            <a:spLocks noGrp="1"/>
          </p:cNvSpPr>
          <p:nvPr>
            <p:ph type="title" hasCustomPrompt="1"/>
          </p:nvPr>
        </p:nvSpPr>
        <p:spPr>
          <a:xfrm>
            <a:off x="687344" y="1372471"/>
            <a:ext cx="2928692" cy="1107996"/>
          </a:xfrm>
          <a:prstGeom prst="rect">
            <a:avLst/>
          </a:prstGeom>
          <a:noFill/>
        </p:spPr>
        <p:txBody>
          <a:bodyPr wrap="square" anchor="t" anchorCtr="0">
            <a:normAutofit/>
          </a:bodyPr>
          <a:lstStyle>
            <a:lvl1pPr algn="l">
              <a:defRPr sz="2600" b="0" i="0" cap="all" spc="53" baseline="0">
                <a:solidFill>
                  <a:schemeClr val="tx1"/>
                </a:solidFill>
                <a:latin typeface="Lato" panose="020F0502020204030203" pitchFamily="34" charset="77"/>
              </a:defRPr>
            </a:lvl1pPr>
          </a:lstStyle>
          <a:p>
            <a:r>
              <a:rPr lang="en-US" dirty="0"/>
              <a:t>TITLE GOES HERE IN ALL CAPS</a:t>
            </a:r>
          </a:p>
        </p:txBody>
      </p:sp>
      <p:sp>
        <p:nvSpPr>
          <p:cNvPr id="33" name="Text Placeholder 191">
            <a:extLst>
              <a:ext uri="{FF2B5EF4-FFF2-40B4-BE49-F238E27FC236}">
                <a16:creationId xmlns:a16="http://schemas.microsoft.com/office/drawing/2014/main" id="{07663476-291D-BB45-A7D7-A92994BC7091}"/>
              </a:ext>
            </a:extLst>
          </p:cNvPr>
          <p:cNvSpPr>
            <a:spLocks noGrp="1"/>
          </p:cNvSpPr>
          <p:nvPr>
            <p:ph type="body" sz="quarter" idx="13"/>
          </p:nvPr>
        </p:nvSpPr>
        <p:spPr>
          <a:xfrm>
            <a:off x="687342" y="3048000"/>
            <a:ext cx="2926080" cy="2743200"/>
          </a:xfrm>
          <a:prstGeom prst="rect">
            <a:avLst/>
          </a:prstGeom>
        </p:spPr>
        <p:txBody>
          <a:bodyPr/>
          <a:lstStyle>
            <a:lvl1pPr marL="119063" indent="-119063">
              <a:spcBef>
                <a:spcPts val="0"/>
              </a:spcBef>
              <a:spcAft>
                <a:spcPts val="600"/>
              </a:spcAft>
              <a:buClr>
                <a:schemeClr val="accent6">
                  <a:lumMod val="60000"/>
                  <a:lumOff val="40000"/>
                </a:schemeClr>
              </a:buClr>
              <a:buFont typeface="Arial" panose="020B0604020202020204" pitchFamily="34" charset="0"/>
              <a:buChar char="•"/>
              <a:tabLst/>
              <a:defRPr sz="1200" b="0" i="0">
                <a:solidFill>
                  <a:schemeClr val="accent6"/>
                </a:solidFill>
                <a:latin typeface="Roboto" panose="02000000000000000000" pitchFamily="2" charset="0"/>
                <a:ea typeface="Roboto" panose="02000000000000000000" pitchFamily="2" charset="0"/>
              </a:defRPr>
            </a:lvl1pPr>
            <a:lvl2pPr marL="236538" indent="-119063">
              <a:spcBef>
                <a:spcPts val="0"/>
              </a:spcBef>
              <a:spcAft>
                <a:spcPts val="600"/>
              </a:spcAft>
              <a:buClr>
                <a:schemeClr val="accent6">
                  <a:lumMod val="60000"/>
                  <a:lumOff val="40000"/>
                </a:schemeClr>
              </a:buClr>
              <a:tabLst/>
              <a:defRPr sz="1200" b="0" i="0">
                <a:solidFill>
                  <a:schemeClr val="accent6"/>
                </a:solidFill>
                <a:latin typeface="Roboto" panose="02000000000000000000" pitchFamily="2" charset="0"/>
                <a:ea typeface="Roboto" panose="02000000000000000000" pitchFamily="2" charset="0"/>
              </a:defRPr>
            </a:lvl2pPr>
            <a:lvl3pPr marL="465138" indent="-119063">
              <a:spcBef>
                <a:spcPts val="0"/>
              </a:spcBef>
              <a:spcAft>
                <a:spcPts val="600"/>
              </a:spcAft>
              <a:buClr>
                <a:schemeClr val="accent6">
                  <a:lumMod val="60000"/>
                  <a:lumOff val="40000"/>
                </a:schemeClr>
              </a:buClr>
              <a:tabLst/>
              <a:defRPr sz="1200" b="0" i="0">
                <a:solidFill>
                  <a:schemeClr val="accent6"/>
                </a:solidFill>
                <a:latin typeface="Roboto" panose="02000000000000000000" pitchFamily="2" charset="0"/>
                <a:ea typeface="Roboto" panose="02000000000000000000" pitchFamily="2" charset="0"/>
              </a:defRPr>
            </a:lvl3pPr>
            <a:lvl4pPr marL="693738" indent="-119063">
              <a:spcBef>
                <a:spcPts val="0"/>
              </a:spcBef>
              <a:spcAft>
                <a:spcPts val="600"/>
              </a:spcAft>
              <a:buClr>
                <a:schemeClr val="accent6">
                  <a:lumMod val="60000"/>
                  <a:lumOff val="40000"/>
                </a:schemeClr>
              </a:buClr>
              <a:tabLst>
                <a:tab pos="1887538" algn="l"/>
              </a:tabLst>
              <a:defRPr sz="1200" b="0" i="0">
                <a:solidFill>
                  <a:schemeClr val="accent6"/>
                </a:solidFill>
                <a:latin typeface="Roboto" panose="02000000000000000000" pitchFamily="2" charset="0"/>
                <a:ea typeface="Roboto" panose="02000000000000000000" pitchFamily="2" charset="0"/>
              </a:defRPr>
            </a:lvl4pPr>
            <a:lvl5pPr marL="922338" indent="-119063">
              <a:spcBef>
                <a:spcPts val="0"/>
              </a:spcBef>
              <a:spcAft>
                <a:spcPts val="600"/>
              </a:spcAft>
              <a:buClr>
                <a:schemeClr val="accent6">
                  <a:lumMod val="60000"/>
                  <a:lumOff val="40000"/>
                </a:schemeClr>
              </a:buClr>
              <a:tabLst/>
              <a:defRPr sz="1200" b="0" i="0">
                <a:solidFill>
                  <a:schemeClr val="accent6"/>
                </a:solidFill>
                <a:latin typeface="Roboto" panose="02000000000000000000" pitchFamily="2" charset="0"/>
                <a:ea typeface="Roboto"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620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fo &amp; Image (WHITE)">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1F8C624C-C6A4-0E46-BBEA-7A74B9F8251E}"/>
              </a:ext>
            </a:extLst>
          </p:cNvPr>
          <p:cNvSpPr/>
          <p:nvPr userDrawn="1"/>
        </p:nvSpPr>
        <p:spPr>
          <a:xfrm>
            <a:off x="548640" y="1138937"/>
            <a:ext cx="3200400" cy="1507676"/>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a:p>
        </p:txBody>
      </p:sp>
      <p:sp>
        <p:nvSpPr>
          <p:cNvPr id="16" name="Slide Number Placeholder 5">
            <a:extLst>
              <a:ext uri="{FF2B5EF4-FFF2-40B4-BE49-F238E27FC236}">
                <a16:creationId xmlns:a16="http://schemas.microsoft.com/office/drawing/2014/main" id="{33008F98-996F-B94C-B3A6-2BFA0787F8D6}"/>
              </a:ext>
            </a:extLst>
          </p:cNvPr>
          <p:cNvSpPr txBox="1">
            <a:spLocks/>
          </p:cNvSpPr>
          <p:nvPr userDrawn="1"/>
        </p:nvSpPr>
        <p:spPr>
          <a:xfrm>
            <a:off x="5925577" y="6509495"/>
            <a:ext cx="340849" cy="123111"/>
          </a:xfrm>
          <a:prstGeom prst="rect">
            <a:avLst/>
          </a:prstGeom>
        </p:spPr>
        <p:txBody>
          <a:bodyPr vert="horz" lIns="0" tIns="0" rIns="0" bIns="0" rtlCol="0" anchor="ctr">
            <a:spAutoFit/>
          </a:bodyP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B3811AAA-31B3-8347-9AC8-36DEEB43E775}" type="slidenum">
              <a:rPr lang="en-US" sz="800" smtClean="0">
                <a:solidFill>
                  <a:schemeClr val="accent6">
                    <a:lumMod val="60000"/>
                    <a:lumOff val="40000"/>
                  </a:schemeClr>
                </a:solidFill>
                <a:latin typeface="Roboto" panose="02000000000000000000" pitchFamily="2" charset="0"/>
                <a:ea typeface="Roboto" panose="02000000000000000000" pitchFamily="2" charset="0"/>
                <a:cs typeface="Roboto Medium" charset="0"/>
              </a:rPr>
              <a:pPr algn="ctr"/>
              <a:t>‹#›</a:t>
            </a:fld>
            <a:endParaRPr lang="en-US" sz="800">
              <a:solidFill>
                <a:schemeClr val="accent6">
                  <a:lumMod val="60000"/>
                  <a:lumOff val="40000"/>
                </a:schemeClr>
              </a:solidFill>
              <a:latin typeface="Roboto" panose="02000000000000000000" pitchFamily="2" charset="0"/>
              <a:ea typeface="Roboto" panose="02000000000000000000" pitchFamily="2" charset="0"/>
              <a:cs typeface="Roboto Medium" charset="0"/>
            </a:endParaRPr>
          </a:p>
        </p:txBody>
      </p:sp>
      <p:sp>
        <p:nvSpPr>
          <p:cNvPr id="17" name="Footer Placeholder 4">
            <a:extLst>
              <a:ext uri="{FF2B5EF4-FFF2-40B4-BE49-F238E27FC236}">
                <a16:creationId xmlns:a16="http://schemas.microsoft.com/office/drawing/2014/main" id="{DD003FA8-0861-BE41-A5C3-8AC86372378B}"/>
              </a:ext>
            </a:extLst>
          </p:cNvPr>
          <p:cNvSpPr txBox="1">
            <a:spLocks/>
          </p:cNvSpPr>
          <p:nvPr userDrawn="1"/>
        </p:nvSpPr>
        <p:spPr>
          <a:xfrm>
            <a:off x="9763813" y="6509495"/>
            <a:ext cx="1879547" cy="123111"/>
          </a:xfrm>
          <a:prstGeom prst="rect">
            <a:avLst/>
          </a:prstGeom>
        </p:spPr>
        <p:txBody>
          <a:bodyPr vert="horz" lIns="0" tIns="0" rIns="0" bIns="0" rtlCol="0" anchor="ctr">
            <a:spAutoFit/>
          </a:bodyPr>
          <a:lstStyle>
            <a:defPPr>
              <a:defRPr lang="en-US"/>
            </a:defPPr>
            <a:lvl1pPr marL="0" algn="r" defTabSz="914400" rtl="0" eaLnBrk="1" latinLnBrk="0" hangingPunct="1">
              <a:defRPr lang="en-US" sz="900" kern="1200" dirty="0">
                <a:solidFill>
                  <a:schemeClr val="tx1"/>
                </a:solidFill>
                <a:latin typeface="Calibre Regular"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189"/>
            <a:r>
              <a:rPr sz="800">
                <a:solidFill>
                  <a:schemeClr val="accent6">
                    <a:lumMod val="60000"/>
                    <a:lumOff val="40000"/>
                  </a:schemeClr>
                </a:solidFill>
                <a:latin typeface="Roboto" panose="02000000000000000000" pitchFamily="2" charset="0"/>
                <a:ea typeface="Roboto" panose="02000000000000000000" pitchFamily="2" charset="0"/>
                <a:cs typeface="Roboto" charset="0"/>
              </a:rPr>
              <a:t>© Cloudera, Inc. All rights reserved.</a:t>
            </a:r>
          </a:p>
        </p:txBody>
      </p:sp>
      <p:grpSp>
        <p:nvGrpSpPr>
          <p:cNvPr id="18" name="Group 17">
            <a:extLst>
              <a:ext uri="{FF2B5EF4-FFF2-40B4-BE49-F238E27FC236}">
                <a16:creationId xmlns:a16="http://schemas.microsoft.com/office/drawing/2014/main" id="{2158D6FF-36E5-2F4E-8DDE-B7902C35EA00}"/>
              </a:ext>
            </a:extLst>
          </p:cNvPr>
          <p:cNvGrpSpPr/>
          <p:nvPr userDrawn="1"/>
        </p:nvGrpSpPr>
        <p:grpSpPr>
          <a:xfrm>
            <a:off x="548640" y="6488174"/>
            <a:ext cx="712933" cy="138801"/>
            <a:chOff x="382588" y="4784726"/>
            <a:chExt cx="896938" cy="174625"/>
          </a:xfrm>
          <a:solidFill>
            <a:schemeClr val="accent6">
              <a:lumMod val="60000"/>
              <a:lumOff val="40000"/>
            </a:schemeClr>
          </a:solidFill>
        </p:grpSpPr>
        <p:sp>
          <p:nvSpPr>
            <p:cNvPr id="19" name="Freeform 15">
              <a:extLst>
                <a:ext uri="{FF2B5EF4-FFF2-40B4-BE49-F238E27FC236}">
                  <a16:creationId xmlns:a16="http://schemas.microsoft.com/office/drawing/2014/main" id="{8D7C68D6-8CF6-7C4B-BF4E-976CDD32E2FF}"/>
                </a:ext>
              </a:extLst>
            </p:cNvPr>
            <p:cNvSpPr>
              <a:spLocks/>
            </p:cNvSpPr>
            <p:nvPr/>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0" name="Freeform 16">
              <a:extLst>
                <a:ext uri="{FF2B5EF4-FFF2-40B4-BE49-F238E27FC236}">
                  <a16:creationId xmlns:a16="http://schemas.microsoft.com/office/drawing/2014/main" id="{B847A95D-973F-4F4D-A90C-2C0E14A7120F}"/>
                </a:ext>
              </a:extLst>
            </p:cNvPr>
            <p:cNvSpPr>
              <a:spLocks/>
            </p:cNvSpPr>
            <p:nvPr/>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1" name="Freeform 17">
              <a:extLst>
                <a:ext uri="{FF2B5EF4-FFF2-40B4-BE49-F238E27FC236}">
                  <a16:creationId xmlns:a16="http://schemas.microsoft.com/office/drawing/2014/main" id="{E3FF883D-1850-1142-8B66-DA85EE5D19C3}"/>
                </a:ext>
              </a:extLst>
            </p:cNvPr>
            <p:cNvSpPr>
              <a:spLocks noEditPoints="1"/>
            </p:cNvSpPr>
            <p:nvPr/>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2" name="Freeform 18">
              <a:extLst>
                <a:ext uri="{FF2B5EF4-FFF2-40B4-BE49-F238E27FC236}">
                  <a16:creationId xmlns:a16="http://schemas.microsoft.com/office/drawing/2014/main" id="{E2F79699-747A-FD43-BA39-3CC120BC7A1B}"/>
                </a:ext>
              </a:extLst>
            </p:cNvPr>
            <p:cNvSpPr>
              <a:spLocks/>
            </p:cNvSpPr>
            <p:nvPr/>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3" name="Freeform 19">
              <a:extLst>
                <a:ext uri="{FF2B5EF4-FFF2-40B4-BE49-F238E27FC236}">
                  <a16:creationId xmlns:a16="http://schemas.microsoft.com/office/drawing/2014/main" id="{7B2BC023-1FCA-D54D-A03B-9CAB74947F99}"/>
                </a:ext>
              </a:extLst>
            </p:cNvPr>
            <p:cNvSpPr>
              <a:spLocks/>
            </p:cNvSpPr>
            <p:nvPr/>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4" name="Freeform 20">
              <a:extLst>
                <a:ext uri="{FF2B5EF4-FFF2-40B4-BE49-F238E27FC236}">
                  <a16:creationId xmlns:a16="http://schemas.microsoft.com/office/drawing/2014/main" id="{E050DFB0-1400-D140-A5A3-282BF5F60E41}"/>
                </a:ext>
              </a:extLst>
            </p:cNvPr>
            <p:cNvSpPr>
              <a:spLocks noEditPoints="1"/>
            </p:cNvSpPr>
            <p:nvPr/>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5" name="Freeform 21">
              <a:extLst>
                <a:ext uri="{FF2B5EF4-FFF2-40B4-BE49-F238E27FC236}">
                  <a16:creationId xmlns:a16="http://schemas.microsoft.com/office/drawing/2014/main" id="{7BB99552-E482-224E-8499-FA52B63B311E}"/>
                </a:ext>
              </a:extLst>
            </p:cNvPr>
            <p:cNvSpPr>
              <a:spLocks noEditPoints="1"/>
            </p:cNvSpPr>
            <p:nvPr/>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6" name="Freeform 22">
              <a:extLst>
                <a:ext uri="{FF2B5EF4-FFF2-40B4-BE49-F238E27FC236}">
                  <a16:creationId xmlns:a16="http://schemas.microsoft.com/office/drawing/2014/main" id="{5725D688-4AC3-4945-8ACF-99620E3C3BAF}"/>
                </a:ext>
              </a:extLst>
            </p:cNvPr>
            <p:cNvSpPr>
              <a:spLocks noEditPoints="1"/>
            </p:cNvSpPr>
            <p:nvPr/>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grpSp>
      <p:cxnSp>
        <p:nvCxnSpPr>
          <p:cNvPr id="27" name="Straight Connector 26">
            <a:extLst>
              <a:ext uri="{FF2B5EF4-FFF2-40B4-BE49-F238E27FC236}">
                <a16:creationId xmlns:a16="http://schemas.microsoft.com/office/drawing/2014/main" id="{2BBB2A4C-044A-3043-B0CF-E32047999A74}"/>
              </a:ext>
            </a:extLst>
          </p:cNvPr>
          <p:cNvCxnSpPr>
            <a:cxnSpLocks/>
          </p:cNvCxnSpPr>
          <p:nvPr userDrawn="1"/>
        </p:nvCxnSpPr>
        <p:spPr>
          <a:xfrm>
            <a:off x="548640" y="549560"/>
            <a:ext cx="3200400" cy="0"/>
          </a:xfrm>
          <a:prstGeom prst="line">
            <a:avLst/>
          </a:prstGeom>
          <a:ln w="6350">
            <a:solidFill>
              <a:schemeClr val="accent6">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8E7DAA1-BF2A-2549-A647-8042ACA478C6}"/>
              </a:ext>
            </a:extLst>
          </p:cNvPr>
          <p:cNvCxnSpPr>
            <a:cxnSpLocks/>
          </p:cNvCxnSpPr>
          <p:nvPr userDrawn="1"/>
        </p:nvCxnSpPr>
        <p:spPr>
          <a:xfrm>
            <a:off x="3973361" y="549560"/>
            <a:ext cx="7680960" cy="0"/>
          </a:xfrm>
          <a:prstGeom prst="line">
            <a:avLst/>
          </a:prstGeom>
          <a:ln w="635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2" name="Title 147">
            <a:extLst>
              <a:ext uri="{FF2B5EF4-FFF2-40B4-BE49-F238E27FC236}">
                <a16:creationId xmlns:a16="http://schemas.microsoft.com/office/drawing/2014/main" id="{A80D828A-BB42-D042-B6F6-53BCC94DB885}"/>
              </a:ext>
            </a:extLst>
          </p:cNvPr>
          <p:cNvSpPr>
            <a:spLocks noGrp="1"/>
          </p:cNvSpPr>
          <p:nvPr>
            <p:ph type="title" hasCustomPrompt="1"/>
          </p:nvPr>
        </p:nvSpPr>
        <p:spPr>
          <a:xfrm>
            <a:off x="687344" y="1372471"/>
            <a:ext cx="2928692" cy="1107996"/>
          </a:xfrm>
          <a:prstGeom prst="rect">
            <a:avLst/>
          </a:prstGeom>
          <a:noFill/>
        </p:spPr>
        <p:txBody>
          <a:bodyPr wrap="square" anchor="t" anchorCtr="0">
            <a:normAutofit/>
          </a:bodyPr>
          <a:lstStyle>
            <a:lvl1pPr algn="l">
              <a:defRPr sz="2600" b="0" i="0" cap="all" spc="53" baseline="0">
                <a:solidFill>
                  <a:schemeClr val="tx1"/>
                </a:solidFill>
                <a:latin typeface="Lato" panose="020F0502020204030203" pitchFamily="34" charset="77"/>
              </a:defRPr>
            </a:lvl1pPr>
          </a:lstStyle>
          <a:p>
            <a:r>
              <a:rPr lang="en-US" dirty="0"/>
              <a:t>TITLE GOES HERE IN ALL CAPS</a:t>
            </a:r>
          </a:p>
        </p:txBody>
      </p:sp>
      <p:sp>
        <p:nvSpPr>
          <p:cNvPr id="33" name="Text Placeholder 191">
            <a:extLst>
              <a:ext uri="{FF2B5EF4-FFF2-40B4-BE49-F238E27FC236}">
                <a16:creationId xmlns:a16="http://schemas.microsoft.com/office/drawing/2014/main" id="{07663476-291D-BB45-A7D7-A92994BC7091}"/>
              </a:ext>
            </a:extLst>
          </p:cNvPr>
          <p:cNvSpPr>
            <a:spLocks noGrp="1"/>
          </p:cNvSpPr>
          <p:nvPr>
            <p:ph type="body" sz="quarter" idx="13"/>
          </p:nvPr>
        </p:nvSpPr>
        <p:spPr>
          <a:xfrm>
            <a:off x="687343" y="3048000"/>
            <a:ext cx="2928693" cy="2743200"/>
          </a:xfrm>
          <a:prstGeom prst="rect">
            <a:avLst/>
          </a:prstGeom>
        </p:spPr>
        <p:txBody>
          <a:bodyPr/>
          <a:lstStyle>
            <a:lvl1pPr marL="114300" indent="-114300">
              <a:spcBef>
                <a:spcPts val="0"/>
              </a:spcBef>
              <a:spcAft>
                <a:spcPts val="600"/>
              </a:spcAft>
              <a:buClr>
                <a:schemeClr val="accent6">
                  <a:lumMod val="60000"/>
                  <a:lumOff val="40000"/>
                </a:schemeClr>
              </a:buClr>
              <a:buFont typeface="Arial" panose="020B0604020202020204" pitchFamily="34" charset="0"/>
              <a:buChar char="•"/>
              <a:tabLst/>
              <a:defRPr sz="1200" b="0" i="0">
                <a:solidFill>
                  <a:schemeClr val="accent6"/>
                </a:solidFill>
                <a:latin typeface="Roboto" panose="02000000000000000000" pitchFamily="2" charset="0"/>
                <a:ea typeface="Roboto" panose="02000000000000000000" pitchFamily="2" charset="0"/>
              </a:defRPr>
            </a:lvl1pPr>
            <a:lvl2pPr marL="236538" indent="-119063">
              <a:spcBef>
                <a:spcPts val="0"/>
              </a:spcBef>
              <a:spcAft>
                <a:spcPts val="600"/>
              </a:spcAft>
              <a:buClr>
                <a:schemeClr val="accent6">
                  <a:lumMod val="60000"/>
                  <a:lumOff val="40000"/>
                </a:schemeClr>
              </a:buClr>
              <a:tabLst/>
              <a:defRPr sz="1200" b="0" i="0">
                <a:solidFill>
                  <a:schemeClr val="accent6"/>
                </a:solidFill>
                <a:latin typeface="Roboto" panose="02000000000000000000" pitchFamily="2" charset="0"/>
                <a:ea typeface="Roboto" panose="02000000000000000000" pitchFamily="2" charset="0"/>
              </a:defRPr>
            </a:lvl2pPr>
            <a:lvl3pPr marL="465138" indent="-119063">
              <a:spcBef>
                <a:spcPts val="0"/>
              </a:spcBef>
              <a:spcAft>
                <a:spcPts val="600"/>
              </a:spcAft>
              <a:buClr>
                <a:schemeClr val="accent6">
                  <a:lumMod val="60000"/>
                  <a:lumOff val="40000"/>
                </a:schemeClr>
              </a:buClr>
              <a:tabLst/>
              <a:defRPr sz="1200" b="0" i="0">
                <a:solidFill>
                  <a:schemeClr val="accent6"/>
                </a:solidFill>
                <a:latin typeface="Roboto" panose="02000000000000000000" pitchFamily="2" charset="0"/>
                <a:ea typeface="Roboto" panose="02000000000000000000" pitchFamily="2" charset="0"/>
              </a:defRPr>
            </a:lvl3pPr>
            <a:lvl4pPr marL="693738" indent="-119063">
              <a:spcBef>
                <a:spcPts val="0"/>
              </a:spcBef>
              <a:spcAft>
                <a:spcPts val="600"/>
              </a:spcAft>
              <a:buClr>
                <a:schemeClr val="accent6">
                  <a:lumMod val="60000"/>
                  <a:lumOff val="40000"/>
                </a:schemeClr>
              </a:buClr>
              <a:tabLst>
                <a:tab pos="1887538" algn="l"/>
              </a:tabLst>
              <a:defRPr sz="1200" b="0" i="0">
                <a:solidFill>
                  <a:schemeClr val="accent6"/>
                </a:solidFill>
                <a:latin typeface="Roboto" panose="02000000000000000000" pitchFamily="2" charset="0"/>
                <a:ea typeface="Roboto" panose="02000000000000000000" pitchFamily="2" charset="0"/>
              </a:defRPr>
            </a:lvl4pPr>
            <a:lvl5pPr marL="922338" indent="-119063">
              <a:spcBef>
                <a:spcPts val="0"/>
              </a:spcBef>
              <a:spcAft>
                <a:spcPts val="600"/>
              </a:spcAft>
              <a:buClr>
                <a:schemeClr val="accent6">
                  <a:lumMod val="60000"/>
                  <a:lumOff val="40000"/>
                </a:schemeClr>
              </a:buClr>
              <a:tabLst/>
              <a:defRPr sz="1200" b="0" i="0">
                <a:solidFill>
                  <a:schemeClr val="accent6"/>
                </a:solidFill>
                <a:latin typeface="Roboto" panose="02000000000000000000" pitchFamily="2" charset="0"/>
                <a:ea typeface="Roboto"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ABB82029-0B58-9046-9EDD-1AFA8CBA039D}"/>
              </a:ext>
            </a:extLst>
          </p:cNvPr>
          <p:cNvSpPr>
            <a:spLocks noGrp="1" noChangeAspect="1"/>
          </p:cNvSpPr>
          <p:nvPr>
            <p:ph type="pic" sz="quarter" idx="14"/>
          </p:nvPr>
        </p:nvSpPr>
        <p:spPr>
          <a:xfrm>
            <a:off x="3977910" y="1138238"/>
            <a:ext cx="7676411" cy="4652962"/>
          </a:xfrm>
          <a:prstGeom prst="rect">
            <a:avLst/>
          </a:prstGeom>
        </p:spPr>
        <p:txBody>
          <a:bodyPr/>
          <a:lstStyle>
            <a:lvl1pPr>
              <a:buClr>
                <a:schemeClr val="accent6">
                  <a:lumMod val="60000"/>
                  <a:lumOff val="40000"/>
                </a:schemeClr>
              </a:buClr>
              <a:defRPr b="0" i="0">
                <a:solidFill>
                  <a:schemeClr val="accent6"/>
                </a:solidFill>
                <a:latin typeface="Roboto Regular" panose="02000000000000000000" pitchFamily="2" charset="0"/>
              </a:defRPr>
            </a:lvl1pPr>
          </a:lstStyle>
          <a:p>
            <a:r>
              <a:rPr lang="en-US"/>
              <a:t>Click icon to add picture</a:t>
            </a:r>
          </a:p>
        </p:txBody>
      </p:sp>
    </p:spTree>
    <p:extLst>
      <p:ext uri="{BB962C8B-B14F-4D97-AF65-F5344CB8AC3E}">
        <p14:creationId xmlns:p14="http://schemas.microsoft.com/office/powerpoint/2010/main" val="73652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fo &amp; Chart (WHITE)">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1F8C624C-C6A4-0E46-BBEA-7A74B9F8251E}"/>
              </a:ext>
            </a:extLst>
          </p:cNvPr>
          <p:cNvSpPr/>
          <p:nvPr userDrawn="1"/>
        </p:nvSpPr>
        <p:spPr>
          <a:xfrm>
            <a:off x="548640" y="1138937"/>
            <a:ext cx="3200400" cy="1507676"/>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Slide Number Placeholder 5">
            <a:extLst>
              <a:ext uri="{FF2B5EF4-FFF2-40B4-BE49-F238E27FC236}">
                <a16:creationId xmlns:a16="http://schemas.microsoft.com/office/drawing/2014/main" id="{33008F98-996F-B94C-B3A6-2BFA0787F8D6}"/>
              </a:ext>
            </a:extLst>
          </p:cNvPr>
          <p:cNvSpPr txBox="1">
            <a:spLocks/>
          </p:cNvSpPr>
          <p:nvPr userDrawn="1"/>
        </p:nvSpPr>
        <p:spPr>
          <a:xfrm>
            <a:off x="5925577" y="6509495"/>
            <a:ext cx="340849" cy="123111"/>
          </a:xfrm>
          <a:prstGeom prst="rect">
            <a:avLst/>
          </a:prstGeom>
        </p:spPr>
        <p:txBody>
          <a:bodyPr vert="horz" lIns="0" tIns="0" rIns="0" bIns="0" rtlCol="0" anchor="ctr">
            <a:spAutoFit/>
          </a:bodyP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B3811AAA-31B3-8347-9AC8-36DEEB43E775}" type="slidenum">
              <a:rPr lang="en-US" sz="800" smtClean="0">
                <a:solidFill>
                  <a:schemeClr val="accent6">
                    <a:lumMod val="60000"/>
                    <a:lumOff val="40000"/>
                  </a:schemeClr>
                </a:solidFill>
                <a:latin typeface="Roboto" panose="02000000000000000000" pitchFamily="2" charset="0"/>
                <a:ea typeface="Roboto" panose="02000000000000000000" pitchFamily="2" charset="0"/>
                <a:cs typeface="Roboto Medium" charset="0"/>
              </a:rPr>
              <a:pPr algn="ctr"/>
              <a:t>‹#›</a:t>
            </a:fld>
            <a:endParaRPr lang="en-US" sz="800">
              <a:solidFill>
                <a:schemeClr val="accent6">
                  <a:lumMod val="60000"/>
                  <a:lumOff val="40000"/>
                </a:schemeClr>
              </a:solidFill>
              <a:latin typeface="Roboto" panose="02000000000000000000" pitchFamily="2" charset="0"/>
              <a:ea typeface="Roboto" panose="02000000000000000000" pitchFamily="2" charset="0"/>
              <a:cs typeface="Roboto Medium" charset="0"/>
            </a:endParaRPr>
          </a:p>
        </p:txBody>
      </p:sp>
      <p:sp>
        <p:nvSpPr>
          <p:cNvPr id="17" name="Footer Placeholder 4">
            <a:extLst>
              <a:ext uri="{FF2B5EF4-FFF2-40B4-BE49-F238E27FC236}">
                <a16:creationId xmlns:a16="http://schemas.microsoft.com/office/drawing/2014/main" id="{DD003FA8-0861-BE41-A5C3-8AC86372378B}"/>
              </a:ext>
            </a:extLst>
          </p:cNvPr>
          <p:cNvSpPr txBox="1">
            <a:spLocks/>
          </p:cNvSpPr>
          <p:nvPr userDrawn="1"/>
        </p:nvSpPr>
        <p:spPr>
          <a:xfrm>
            <a:off x="9763813" y="6509495"/>
            <a:ext cx="1879547" cy="123111"/>
          </a:xfrm>
          <a:prstGeom prst="rect">
            <a:avLst/>
          </a:prstGeom>
        </p:spPr>
        <p:txBody>
          <a:bodyPr vert="horz" lIns="0" tIns="0" rIns="0" bIns="0" rtlCol="0" anchor="ctr">
            <a:spAutoFit/>
          </a:bodyPr>
          <a:lstStyle>
            <a:defPPr>
              <a:defRPr lang="en-US"/>
            </a:defPPr>
            <a:lvl1pPr marL="0" algn="r" defTabSz="914400" rtl="0" eaLnBrk="1" latinLnBrk="0" hangingPunct="1">
              <a:defRPr lang="en-US" sz="900" kern="1200" dirty="0">
                <a:solidFill>
                  <a:schemeClr val="tx1"/>
                </a:solidFill>
                <a:latin typeface="Calibre Regular"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189"/>
            <a:r>
              <a:rPr sz="800">
                <a:solidFill>
                  <a:schemeClr val="accent6">
                    <a:lumMod val="60000"/>
                    <a:lumOff val="40000"/>
                  </a:schemeClr>
                </a:solidFill>
                <a:latin typeface="Roboto" panose="02000000000000000000" pitchFamily="2" charset="0"/>
                <a:ea typeface="Roboto" panose="02000000000000000000" pitchFamily="2" charset="0"/>
                <a:cs typeface="Roboto" charset="0"/>
              </a:rPr>
              <a:t>© Cloudera, Inc. All rights reserved.</a:t>
            </a:r>
          </a:p>
        </p:txBody>
      </p:sp>
      <p:grpSp>
        <p:nvGrpSpPr>
          <p:cNvPr id="18" name="Group 17">
            <a:extLst>
              <a:ext uri="{FF2B5EF4-FFF2-40B4-BE49-F238E27FC236}">
                <a16:creationId xmlns:a16="http://schemas.microsoft.com/office/drawing/2014/main" id="{2158D6FF-36E5-2F4E-8DDE-B7902C35EA00}"/>
              </a:ext>
            </a:extLst>
          </p:cNvPr>
          <p:cNvGrpSpPr/>
          <p:nvPr userDrawn="1"/>
        </p:nvGrpSpPr>
        <p:grpSpPr>
          <a:xfrm>
            <a:off x="548640" y="6488174"/>
            <a:ext cx="712933" cy="138801"/>
            <a:chOff x="382588" y="4784726"/>
            <a:chExt cx="896938" cy="174625"/>
          </a:xfrm>
          <a:solidFill>
            <a:schemeClr val="accent6">
              <a:lumMod val="60000"/>
              <a:lumOff val="40000"/>
            </a:schemeClr>
          </a:solidFill>
        </p:grpSpPr>
        <p:sp>
          <p:nvSpPr>
            <p:cNvPr id="19" name="Freeform 15">
              <a:extLst>
                <a:ext uri="{FF2B5EF4-FFF2-40B4-BE49-F238E27FC236}">
                  <a16:creationId xmlns:a16="http://schemas.microsoft.com/office/drawing/2014/main" id="{8D7C68D6-8CF6-7C4B-BF4E-976CDD32E2FF}"/>
                </a:ext>
              </a:extLst>
            </p:cNvPr>
            <p:cNvSpPr>
              <a:spLocks/>
            </p:cNvSpPr>
            <p:nvPr/>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0" name="Freeform 16">
              <a:extLst>
                <a:ext uri="{FF2B5EF4-FFF2-40B4-BE49-F238E27FC236}">
                  <a16:creationId xmlns:a16="http://schemas.microsoft.com/office/drawing/2014/main" id="{B847A95D-973F-4F4D-A90C-2C0E14A7120F}"/>
                </a:ext>
              </a:extLst>
            </p:cNvPr>
            <p:cNvSpPr>
              <a:spLocks/>
            </p:cNvSpPr>
            <p:nvPr/>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1" name="Freeform 17">
              <a:extLst>
                <a:ext uri="{FF2B5EF4-FFF2-40B4-BE49-F238E27FC236}">
                  <a16:creationId xmlns:a16="http://schemas.microsoft.com/office/drawing/2014/main" id="{E3FF883D-1850-1142-8B66-DA85EE5D19C3}"/>
                </a:ext>
              </a:extLst>
            </p:cNvPr>
            <p:cNvSpPr>
              <a:spLocks noEditPoints="1"/>
            </p:cNvSpPr>
            <p:nvPr/>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2" name="Freeform 18">
              <a:extLst>
                <a:ext uri="{FF2B5EF4-FFF2-40B4-BE49-F238E27FC236}">
                  <a16:creationId xmlns:a16="http://schemas.microsoft.com/office/drawing/2014/main" id="{E2F79699-747A-FD43-BA39-3CC120BC7A1B}"/>
                </a:ext>
              </a:extLst>
            </p:cNvPr>
            <p:cNvSpPr>
              <a:spLocks/>
            </p:cNvSpPr>
            <p:nvPr/>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3" name="Freeform 19">
              <a:extLst>
                <a:ext uri="{FF2B5EF4-FFF2-40B4-BE49-F238E27FC236}">
                  <a16:creationId xmlns:a16="http://schemas.microsoft.com/office/drawing/2014/main" id="{7B2BC023-1FCA-D54D-A03B-9CAB74947F99}"/>
                </a:ext>
              </a:extLst>
            </p:cNvPr>
            <p:cNvSpPr>
              <a:spLocks/>
            </p:cNvSpPr>
            <p:nvPr/>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4" name="Freeform 20">
              <a:extLst>
                <a:ext uri="{FF2B5EF4-FFF2-40B4-BE49-F238E27FC236}">
                  <a16:creationId xmlns:a16="http://schemas.microsoft.com/office/drawing/2014/main" id="{E050DFB0-1400-D140-A5A3-282BF5F60E41}"/>
                </a:ext>
              </a:extLst>
            </p:cNvPr>
            <p:cNvSpPr>
              <a:spLocks noEditPoints="1"/>
            </p:cNvSpPr>
            <p:nvPr/>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5" name="Freeform 21">
              <a:extLst>
                <a:ext uri="{FF2B5EF4-FFF2-40B4-BE49-F238E27FC236}">
                  <a16:creationId xmlns:a16="http://schemas.microsoft.com/office/drawing/2014/main" id="{7BB99552-E482-224E-8499-FA52B63B311E}"/>
                </a:ext>
              </a:extLst>
            </p:cNvPr>
            <p:cNvSpPr>
              <a:spLocks noEditPoints="1"/>
            </p:cNvSpPr>
            <p:nvPr/>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6" name="Freeform 22">
              <a:extLst>
                <a:ext uri="{FF2B5EF4-FFF2-40B4-BE49-F238E27FC236}">
                  <a16:creationId xmlns:a16="http://schemas.microsoft.com/office/drawing/2014/main" id="{5725D688-4AC3-4945-8ACF-99620E3C3BAF}"/>
                </a:ext>
              </a:extLst>
            </p:cNvPr>
            <p:cNvSpPr>
              <a:spLocks noEditPoints="1"/>
            </p:cNvSpPr>
            <p:nvPr/>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grpSp>
      <p:cxnSp>
        <p:nvCxnSpPr>
          <p:cNvPr id="27" name="Straight Connector 26">
            <a:extLst>
              <a:ext uri="{FF2B5EF4-FFF2-40B4-BE49-F238E27FC236}">
                <a16:creationId xmlns:a16="http://schemas.microsoft.com/office/drawing/2014/main" id="{2BBB2A4C-044A-3043-B0CF-E32047999A74}"/>
              </a:ext>
            </a:extLst>
          </p:cNvPr>
          <p:cNvCxnSpPr>
            <a:cxnSpLocks/>
          </p:cNvCxnSpPr>
          <p:nvPr userDrawn="1"/>
        </p:nvCxnSpPr>
        <p:spPr>
          <a:xfrm>
            <a:off x="548640" y="549560"/>
            <a:ext cx="3200400" cy="0"/>
          </a:xfrm>
          <a:prstGeom prst="line">
            <a:avLst/>
          </a:prstGeom>
          <a:ln w="6350">
            <a:solidFill>
              <a:schemeClr val="accent6">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8E7DAA1-BF2A-2549-A647-8042ACA478C6}"/>
              </a:ext>
            </a:extLst>
          </p:cNvPr>
          <p:cNvCxnSpPr>
            <a:cxnSpLocks/>
          </p:cNvCxnSpPr>
          <p:nvPr userDrawn="1"/>
        </p:nvCxnSpPr>
        <p:spPr>
          <a:xfrm>
            <a:off x="3973361" y="549560"/>
            <a:ext cx="7680960" cy="0"/>
          </a:xfrm>
          <a:prstGeom prst="line">
            <a:avLst/>
          </a:prstGeom>
          <a:ln w="635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2" name="Title 147">
            <a:extLst>
              <a:ext uri="{FF2B5EF4-FFF2-40B4-BE49-F238E27FC236}">
                <a16:creationId xmlns:a16="http://schemas.microsoft.com/office/drawing/2014/main" id="{A80D828A-BB42-D042-B6F6-53BCC94DB885}"/>
              </a:ext>
            </a:extLst>
          </p:cNvPr>
          <p:cNvSpPr>
            <a:spLocks noGrp="1"/>
          </p:cNvSpPr>
          <p:nvPr>
            <p:ph type="title" hasCustomPrompt="1"/>
          </p:nvPr>
        </p:nvSpPr>
        <p:spPr>
          <a:xfrm>
            <a:off x="687343" y="1372471"/>
            <a:ext cx="2926080" cy="1107996"/>
          </a:xfrm>
          <a:prstGeom prst="rect">
            <a:avLst/>
          </a:prstGeom>
          <a:noFill/>
        </p:spPr>
        <p:txBody>
          <a:bodyPr wrap="square" anchor="t" anchorCtr="0">
            <a:normAutofit/>
          </a:bodyPr>
          <a:lstStyle>
            <a:lvl1pPr algn="l">
              <a:defRPr sz="2600" b="0" i="0" cap="all" spc="53" baseline="0">
                <a:solidFill>
                  <a:schemeClr val="tx1"/>
                </a:solidFill>
                <a:latin typeface="Lato" panose="020F0502020204030203" pitchFamily="34" charset="77"/>
              </a:defRPr>
            </a:lvl1pPr>
          </a:lstStyle>
          <a:p>
            <a:r>
              <a:rPr lang="en-US" dirty="0"/>
              <a:t>TITLE GOES HERE IN ALL CAPS</a:t>
            </a:r>
          </a:p>
        </p:txBody>
      </p:sp>
      <p:sp>
        <p:nvSpPr>
          <p:cNvPr id="33" name="Text Placeholder 191">
            <a:extLst>
              <a:ext uri="{FF2B5EF4-FFF2-40B4-BE49-F238E27FC236}">
                <a16:creationId xmlns:a16="http://schemas.microsoft.com/office/drawing/2014/main" id="{07663476-291D-BB45-A7D7-A92994BC7091}"/>
              </a:ext>
            </a:extLst>
          </p:cNvPr>
          <p:cNvSpPr>
            <a:spLocks noGrp="1"/>
          </p:cNvSpPr>
          <p:nvPr>
            <p:ph type="body" sz="quarter" idx="13"/>
          </p:nvPr>
        </p:nvSpPr>
        <p:spPr>
          <a:xfrm>
            <a:off x="687342" y="3048000"/>
            <a:ext cx="2926080" cy="2743200"/>
          </a:xfrm>
          <a:prstGeom prst="rect">
            <a:avLst/>
          </a:prstGeom>
        </p:spPr>
        <p:txBody>
          <a:bodyPr/>
          <a:lstStyle>
            <a:lvl1pPr marL="114300" indent="-114300">
              <a:spcBef>
                <a:spcPts val="0"/>
              </a:spcBef>
              <a:spcAft>
                <a:spcPts val="600"/>
              </a:spcAft>
              <a:buClr>
                <a:schemeClr val="accent6">
                  <a:lumMod val="60000"/>
                  <a:lumOff val="40000"/>
                </a:schemeClr>
              </a:buClr>
              <a:buFont typeface="Arial" panose="020B0604020202020204" pitchFamily="34" charset="0"/>
              <a:buChar char="•"/>
              <a:tabLst/>
              <a:defRPr sz="1200" b="0" i="0">
                <a:solidFill>
                  <a:schemeClr val="accent6"/>
                </a:solidFill>
                <a:latin typeface="Roboto" panose="02000000000000000000" pitchFamily="2" charset="0"/>
                <a:ea typeface="Roboto" panose="02000000000000000000" pitchFamily="2" charset="0"/>
              </a:defRPr>
            </a:lvl1pPr>
            <a:lvl2pPr marL="236538" indent="-119063">
              <a:spcBef>
                <a:spcPts val="0"/>
              </a:spcBef>
              <a:spcAft>
                <a:spcPts val="600"/>
              </a:spcAft>
              <a:buClr>
                <a:schemeClr val="accent6">
                  <a:lumMod val="60000"/>
                  <a:lumOff val="40000"/>
                </a:schemeClr>
              </a:buClr>
              <a:tabLst/>
              <a:defRPr sz="1200" b="0" i="0">
                <a:solidFill>
                  <a:schemeClr val="accent6"/>
                </a:solidFill>
                <a:latin typeface="Roboto" panose="02000000000000000000" pitchFamily="2" charset="0"/>
                <a:ea typeface="Roboto" panose="02000000000000000000" pitchFamily="2" charset="0"/>
              </a:defRPr>
            </a:lvl2pPr>
            <a:lvl3pPr marL="465138" indent="-119063">
              <a:spcBef>
                <a:spcPts val="0"/>
              </a:spcBef>
              <a:spcAft>
                <a:spcPts val="600"/>
              </a:spcAft>
              <a:buClr>
                <a:schemeClr val="accent6">
                  <a:lumMod val="60000"/>
                  <a:lumOff val="40000"/>
                </a:schemeClr>
              </a:buClr>
              <a:tabLst/>
              <a:defRPr sz="1200" b="0" i="0">
                <a:solidFill>
                  <a:schemeClr val="accent6"/>
                </a:solidFill>
                <a:latin typeface="Roboto" panose="02000000000000000000" pitchFamily="2" charset="0"/>
                <a:ea typeface="Roboto" panose="02000000000000000000" pitchFamily="2" charset="0"/>
              </a:defRPr>
            </a:lvl3pPr>
            <a:lvl4pPr marL="693738" indent="-119063">
              <a:spcBef>
                <a:spcPts val="0"/>
              </a:spcBef>
              <a:spcAft>
                <a:spcPts val="600"/>
              </a:spcAft>
              <a:buClr>
                <a:schemeClr val="accent6">
                  <a:lumMod val="60000"/>
                  <a:lumOff val="40000"/>
                </a:schemeClr>
              </a:buClr>
              <a:tabLst>
                <a:tab pos="1887538" algn="l"/>
              </a:tabLst>
              <a:defRPr sz="1200" b="0" i="0">
                <a:solidFill>
                  <a:schemeClr val="accent6"/>
                </a:solidFill>
                <a:latin typeface="Roboto" panose="02000000000000000000" pitchFamily="2" charset="0"/>
                <a:ea typeface="Roboto" panose="02000000000000000000" pitchFamily="2" charset="0"/>
              </a:defRPr>
            </a:lvl4pPr>
            <a:lvl5pPr marL="922338" indent="-119063">
              <a:spcBef>
                <a:spcPts val="0"/>
              </a:spcBef>
              <a:spcAft>
                <a:spcPts val="600"/>
              </a:spcAft>
              <a:buClr>
                <a:schemeClr val="accent6">
                  <a:lumMod val="60000"/>
                  <a:lumOff val="40000"/>
                </a:schemeClr>
              </a:buClr>
              <a:tabLst/>
              <a:defRPr sz="1200" b="0" i="0">
                <a:solidFill>
                  <a:schemeClr val="accent6"/>
                </a:solidFill>
                <a:latin typeface="Roboto" panose="02000000000000000000" pitchFamily="2" charset="0"/>
                <a:ea typeface="Roboto"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hart Placeholder 3">
            <a:extLst>
              <a:ext uri="{FF2B5EF4-FFF2-40B4-BE49-F238E27FC236}">
                <a16:creationId xmlns:a16="http://schemas.microsoft.com/office/drawing/2014/main" id="{25DFE517-1EF0-E64C-AE04-6BBA8B070524}"/>
              </a:ext>
            </a:extLst>
          </p:cNvPr>
          <p:cNvSpPr>
            <a:spLocks noGrp="1"/>
          </p:cNvSpPr>
          <p:nvPr>
            <p:ph type="chart" sz="quarter" idx="16"/>
          </p:nvPr>
        </p:nvSpPr>
        <p:spPr>
          <a:xfrm>
            <a:off x="4004929" y="1138237"/>
            <a:ext cx="7649391" cy="4794211"/>
          </a:xfrm>
          <a:prstGeom prst="rect">
            <a:avLst/>
          </a:prstGeom>
        </p:spPr>
        <p:txBody>
          <a:bodyPr/>
          <a:lstStyle>
            <a:lvl1pPr>
              <a:buClr>
                <a:schemeClr val="accent6">
                  <a:lumMod val="60000"/>
                  <a:lumOff val="40000"/>
                </a:schemeClr>
              </a:buClr>
              <a:defRPr b="0" i="0">
                <a:solidFill>
                  <a:schemeClr val="accent6"/>
                </a:solidFill>
                <a:latin typeface="Roboto Regular" panose="02000000000000000000" pitchFamily="2" charset="0"/>
              </a:defRPr>
            </a:lvl1pPr>
          </a:lstStyle>
          <a:p>
            <a:r>
              <a:rPr lang="en-US"/>
              <a:t>Click icon to add chart</a:t>
            </a:r>
          </a:p>
        </p:txBody>
      </p:sp>
    </p:spTree>
    <p:extLst>
      <p:ext uri="{BB962C8B-B14F-4D97-AF65-F5344CB8AC3E}">
        <p14:creationId xmlns:p14="http://schemas.microsoft.com/office/powerpoint/2010/main" val="24994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er Slide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8C624C-C6A4-0E46-BBEA-7A74B9F8251E}"/>
              </a:ext>
            </a:extLst>
          </p:cNvPr>
          <p:cNvSpPr/>
          <p:nvPr userDrawn="1"/>
        </p:nvSpPr>
        <p:spPr>
          <a:xfrm>
            <a:off x="545424" y="1138237"/>
            <a:ext cx="3202940" cy="46529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a:p>
        </p:txBody>
      </p:sp>
      <p:sp>
        <p:nvSpPr>
          <p:cNvPr id="16" name="Slide Number Placeholder 5">
            <a:extLst>
              <a:ext uri="{FF2B5EF4-FFF2-40B4-BE49-F238E27FC236}">
                <a16:creationId xmlns:a16="http://schemas.microsoft.com/office/drawing/2014/main" id="{33008F98-996F-B94C-B3A6-2BFA0787F8D6}"/>
              </a:ext>
            </a:extLst>
          </p:cNvPr>
          <p:cNvSpPr txBox="1">
            <a:spLocks/>
          </p:cNvSpPr>
          <p:nvPr userDrawn="1"/>
        </p:nvSpPr>
        <p:spPr>
          <a:xfrm>
            <a:off x="5925577" y="6509495"/>
            <a:ext cx="340849" cy="123111"/>
          </a:xfrm>
          <a:prstGeom prst="rect">
            <a:avLst/>
          </a:prstGeom>
        </p:spPr>
        <p:txBody>
          <a:bodyPr vert="horz" lIns="0" tIns="0" rIns="0" bIns="0" rtlCol="0" anchor="ctr">
            <a:spAutoFit/>
          </a:bodyP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B3811AAA-31B3-8347-9AC8-36DEEB43E775}" type="slidenum">
              <a:rPr lang="en-US" sz="800" smtClean="0">
                <a:solidFill>
                  <a:schemeClr val="accent6">
                    <a:lumMod val="60000"/>
                    <a:lumOff val="40000"/>
                  </a:schemeClr>
                </a:solidFill>
                <a:latin typeface="Roboto" panose="02000000000000000000" pitchFamily="2" charset="0"/>
                <a:ea typeface="Roboto" panose="02000000000000000000" pitchFamily="2" charset="0"/>
                <a:cs typeface="Roboto Medium" charset="0"/>
              </a:rPr>
              <a:pPr algn="ctr"/>
              <a:t>‹#›</a:t>
            </a:fld>
            <a:endParaRPr lang="en-US" sz="800">
              <a:solidFill>
                <a:schemeClr val="accent6">
                  <a:lumMod val="60000"/>
                  <a:lumOff val="40000"/>
                </a:schemeClr>
              </a:solidFill>
              <a:latin typeface="Roboto" panose="02000000000000000000" pitchFamily="2" charset="0"/>
              <a:ea typeface="Roboto" panose="02000000000000000000" pitchFamily="2" charset="0"/>
              <a:cs typeface="Roboto Medium" charset="0"/>
            </a:endParaRPr>
          </a:p>
        </p:txBody>
      </p:sp>
      <p:sp>
        <p:nvSpPr>
          <p:cNvPr id="17" name="Footer Placeholder 4">
            <a:extLst>
              <a:ext uri="{FF2B5EF4-FFF2-40B4-BE49-F238E27FC236}">
                <a16:creationId xmlns:a16="http://schemas.microsoft.com/office/drawing/2014/main" id="{DD003FA8-0861-BE41-A5C3-8AC86372378B}"/>
              </a:ext>
            </a:extLst>
          </p:cNvPr>
          <p:cNvSpPr txBox="1">
            <a:spLocks/>
          </p:cNvSpPr>
          <p:nvPr userDrawn="1"/>
        </p:nvSpPr>
        <p:spPr>
          <a:xfrm>
            <a:off x="9763813" y="6509495"/>
            <a:ext cx="1879547" cy="123111"/>
          </a:xfrm>
          <a:prstGeom prst="rect">
            <a:avLst/>
          </a:prstGeom>
        </p:spPr>
        <p:txBody>
          <a:bodyPr vert="horz" lIns="0" tIns="0" rIns="0" bIns="0" rtlCol="0" anchor="ctr">
            <a:spAutoFit/>
          </a:bodyPr>
          <a:lstStyle>
            <a:defPPr>
              <a:defRPr lang="en-US"/>
            </a:defPPr>
            <a:lvl1pPr marL="0" algn="r" defTabSz="914400" rtl="0" eaLnBrk="1" latinLnBrk="0" hangingPunct="1">
              <a:defRPr lang="en-US" sz="900" kern="1200" dirty="0">
                <a:solidFill>
                  <a:schemeClr val="tx1"/>
                </a:solidFill>
                <a:latin typeface="Calibre Regular"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189"/>
            <a:r>
              <a:rPr sz="800">
                <a:solidFill>
                  <a:schemeClr val="accent6">
                    <a:lumMod val="60000"/>
                    <a:lumOff val="40000"/>
                  </a:schemeClr>
                </a:solidFill>
                <a:latin typeface="Roboto" panose="02000000000000000000" pitchFamily="2" charset="0"/>
                <a:ea typeface="Roboto" panose="02000000000000000000" pitchFamily="2" charset="0"/>
                <a:cs typeface="Roboto" charset="0"/>
              </a:rPr>
              <a:t>© Cloudera, Inc. All rights reserved.</a:t>
            </a:r>
          </a:p>
        </p:txBody>
      </p:sp>
      <p:grpSp>
        <p:nvGrpSpPr>
          <p:cNvPr id="18" name="Group 17">
            <a:extLst>
              <a:ext uri="{FF2B5EF4-FFF2-40B4-BE49-F238E27FC236}">
                <a16:creationId xmlns:a16="http://schemas.microsoft.com/office/drawing/2014/main" id="{2158D6FF-36E5-2F4E-8DDE-B7902C35EA00}"/>
              </a:ext>
            </a:extLst>
          </p:cNvPr>
          <p:cNvGrpSpPr/>
          <p:nvPr userDrawn="1"/>
        </p:nvGrpSpPr>
        <p:grpSpPr>
          <a:xfrm>
            <a:off x="548640" y="6488174"/>
            <a:ext cx="712933" cy="138801"/>
            <a:chOff x="382588" y="4784726"/>
            <a:chExt cx="896938" cy="174625"/>
          </a:xfrm>
          <a:solidFill>
            <a:schemeClr val="accent6">
              <a:lumMod val="60000"/>
              <a:lumOff val="40000"/>
            </a:schemeClr>
          </a:solidFill>
        </p:grpSpPr>
        <p:sp>
          <p:nvSpPr>
            <p:cNvPr id="19" name="Freeform 15">
              <a:extLst>
                <a:ext uri="{FF2B5EF4-FFF2-40B4-BE49-F238E27FC236}">
                  <a16:creationId xmlns:a16="http://schemas.microsoft.com/office/drawing/2014/main" id="{8D7C68D6-8CF6-7C4B-BF4E-976CDD32E2FF}"/>
                </a:ext>
              </a:extLst>
            </p:cNvPr>
            <p:cNvSpPr>
              <a:spLocks/>
            </p:cNvSpPr>
            <p:nvPr/>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0" name="Freeform 16">
              <a:extLst>
                <a:ext uri="{FF2B5EF4-FFF2-40B4-BE49-F238E27FC236}">
                  <a16:creationId xmlns:a16="http://schemas.microsoft.com/office/drawing/2014/main" id="{B847A95D-973F-4F4D-A90C-2C0E14A7120F}"/>
                </a:ext>
              </a:extLst>
            </p:cNvPr>
            <p:cNvSpPr>
              <a:spLocks/>
            </p:cNvSpPr>
            <p:nvPr/>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1" name="Freeform 17">
              <a:extLst>
                <a:ext uri="{FF2B5EF4-FFF2-40B4-BE49-F238E27FC236}">
                  <a16:creationId xmlns:a16="http://schemas.microsoft.com/office/drawing/2014/main" id="{E3FF883D-1850-1142-8B66-DA85EE5D19C3}"/>
                </a:ext>
              </a:extLst>
            </p:cNvPr>
            <p:cNvSpPr>
              <a:spLocks noEditPoints="1"/>
            </p:cNvSpPr>
            <p:nvPr/>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2" name="Freeform 18">
              <a:extLst>
                <a:ext uri="{FF2B5EF4-FFF2-40B4-BE49-F238E27FC236}">
                  <a16:creationId xmlns:a16="http://schemas.microsoft.com/office/drawing/2014/main" id="{E2F79699-747A-FD43-BA39-3CC120BC7A1B}"/>
                </a:ext>
              </a:extLst>
            </p:cNvPr>
            <p:cNvSpPr>
              <a:spLocks/>
            </p:cNvSpPr>
            <p:nvPr/>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3" name="Freeform 19">
              <a:extLst>
                <a:ext uri="{FF2B5EF4-FFF2-40B4-BE49-F238E27FC236}">
                  <a16:creationId xmlns:a16="http://schemas.microsoft.com/office/drawing/2014/main" id="{7B2BC023-1FCA-D54D-A03B-9CAB74947F99}"/>
                </a:ext>
              </a:extLst>
            </p:cNvPr>
            <p:cNvSpPr>
              <a:spLocks/>
            </p:cNvSpPr>
            <p:nvPr/>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4" name="Freeform 20">
              <a:extLst>
                <a:ext uri="{FF2B5EF4-FFF2-40B4-BE49-F238E27FC236}">
                  <a16:creationId xmlns:a16="http://schemas.microsoft.com/office/drawing/2014/main" id="{E050DFB0-1400-D140-A5A3-282BF5F60E41}"/>
                </a:ext>
              </a:extLst>
            </p:cNvPr>
            <p:cNvSpPr>
              <a:spLocks noEditPoints="1"/>
            </p:cNvSpPr>
            <p:nvPr/>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5" name="Freeform 21">
              <a:extLst>
                <a:ext uri="{FF2B5EF4-FFF2-40B4-BE49-F238E27FC236}">
                  <a16:creationId xmlns:a16="http://schemas.microsoft.com/office/drawing/2014/main" id="{7BB99552-E482-224E-8499-FA52B63B311E}"/>
                </a:ext>
              </a:extLst>
            </p:cNvPr>
            <p:cNvSpPr>
              <a:spLocks noEditPoints="1"/>
            </p:cNvSpPr>
            <p:nvPr/>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6" name="Freeform 22">
              <a:extLst>
                <a:ext uri="{FF2B5EF4-FFF2-40B4-BE49-F238E27FC236}">
                  <a16:creationId xmlns:a16="http://schemas.microsoft.com/office/drawing/2014/main" id="{5725D688-4AC3-4945-8ACF-99620E3C3BAF}"/>
                </a:ext>
              </a:extLst>
            </p:cNvPr>
            <p:cNvSpPr>
              <a:spLocks noEditPoints="1"/>
            </p:cNvSpPr>
            <p:nvPr/>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grpSp>
      <p:cxnSp>
        <p:nvCxnSpPr>
          <p:cNvPr id="31" name="Straight Connector 30">
            <a:extLst>
              <a:ext uri="{FF2B5EF4-FFF2-40B4-BE49-F238E27FC236}">
                <a16:creationId xmlns:a16="http://schemas.microsoft.com/office/drawing/2014/main" id="{98E7DAA1-BF2A-2549-A647-8042ACA478C6}"/>
              </a:ext>
            </a:extLst>
          </p:cNvPr>
          <p:cNvCxnSpPr>
            <a:cxnSpLocks/>
          </p:cNvCxnSpPr>
          <p:nvPr userDrawn="1"/>
        </p:nvCxnSpPr>
        <p:spPr>
          <a:xfrm>
            <a:off x="3973361" y="549560"/>
            <a:ext cx="7680960" cy="0"/>
          </a:xfrm>
          <a:prstGeom prst="line">
            <a:avLst/>
          </a:prstGeom>
          <a:ln w="635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2" name="Title 147">
            <a:extLst>
              <a:ext uri="{FF2B5EF4-FFF2-40B4-BE49-F238E27FC236}">
                <a16:creationId xmlns:a16="http://schemas.microsoft.com/office/drawing/2014/main" id="{A80D828A-BB42-D042-B6F6-53BCC94DB885}"/>
              </a:ext>
            </a:extLst>
          </p:cNvPr>
          <p:cNvSpPr>
            <a:spLocks noGrp="1"/>
          </p:cNvSpPr>
          <p:nvPr>
            <p:ph type="title" hasCustomPrompt="1"/>
          </p:nvPr>
        </p:nvSpPr>
        <p:spPr>
          <a:xfrm>
            <a:off x="687344" y="2634267"/>
            <a:ext cx="2928692" cy="931621"/>
          </a:xfrm>
          <a:prstGeom prst="rect">
            <a:avLst/>
          </a:prstGeom>
          <a:noFill/>
        </p:spPr>
        <p:txBody>
          <a:bodyPr wrap="square" lIns="91440" rIns="91440" anchor="b" anchorCtr="0">
            <a:normAutofit/>
          </a:bodyPr>
          <a:lstStyle>
            <a:lvl1pPr marL="0" marR="0" indent="0" algn="l" defTabSz="457189" rtl="0" eaLnBrk="1" fontAlgn="auto" latinLnBrk="0" hangingPunct="1">
              <a:lnSpc>
                <a:spcPct val="80000"/>
              </a:lnSpc>
              <a:spcBef>
                <a:spcPct val="0"/>
              </a:spcBef>
              <a:spcAft>
                <a:spcPts val="0"/>
              </a:spcAft>
              <a:buClrTx/>
              <a:buSzTx/>
              <a:buFontTx/>
              <a:buNone/>
              <a:tabLst/>
              <a:defRPr sz="1600" b="0" i="0" cap="all" spc="50" baseline="0">
                <a:solidFill>
                  <a:schemeClr val="accent6"/>
                </a:solidFill>
                <a:latin typeface="Lato" panose="020F0502020204030203" pitchFamily="34" charset="77"/>
              </a:defRPr>
            </a:lvl1pPr>
          </a:lstStyle>
          <a:p>
            <a:r>
              <a:rPr lang="en-US" dirty="0"/>
              <a:t>CALLOUT SENTENCE </a:t>
            </a:r>
            <a:br>
              <a:rPr lang="en-US" dirty="0"/>
            </a:br>
            <a:r>
              <a:rPr lang="en-US" dirty="0"/>
              <a:t>(USE ALL CAPS)</a:t>
            </a:r>
          </a:p>
        </p:txBody>
      </p:sp>
      <p:sp>
        <p:nvSpPr>
          <p:cNvPr id="33" name="Text Placeholder 191">
            <a:extLst>
              <a:ext uri="{FF2B5EF4-FFF2-40B4-BE49-F238E27FC236}">
                <a16:creationId xmlns:a16="http://schemas.microsoft.com/office/drawing/2014/main" id="{07663476-291D-BB45-A7D7-A92994BC7091}"/>
              </a:ext>
            </a:extLst>
          </p:cNvPr>
          <p:cNvSpPr>
            <a:spLocks noGrp="1"/>
          </p:cNvSpPr>
          <p:nvPr>
            <p:ph type="body" sz="quarter" idx="13"/>
          </p:nvPr>
        </p:nvSpPr>
        <p:spPr>
          <a:xfrm>
            <a:off x="687343" y="3629529"/>
            <a:ext cx="2928693" cy="2065300"/>
          </a:xfrm>
          <a:prstGeom prst="rect">
            <a:avLst/>
          </a:prstGeom>
        </p:spPr>
        <p:txBody>
          <a:bodyPr lIns="91440" rIns="91440">
            <a:normAutofit/>
          </a:bodyPr>
          <a:lstStyle>
            <a:lvl1pPr marL="119063" indent="-119063">
              <a:spcBef>
                <a:spcPts val="0"/>
              </a:spcBef>
              <a:spcAft>
                <a:spcPts val="600"/>
              </a:spcAft>
              <a:buClr>
                <a:schemeClr val="accent6">
                  <a:lumMod val="60000"/>
                  <a:lumOff val="40000"/>
                </a:schemeClr>
              </a:buClr>
              <a:buFont typeface="Arial" panose="020B0604020202020204" pitchFamily="34" charset="0"/>
              <a:buChar char="•"/>
              <a:tabLst/>
              <a:defRPr sz="1200" b="0" i="0">
                <a:solidFill>
                  <a:schemeClr val="accent6"/>
                </a:solidFill>
                <a:latin typeface="Roboto" panose="02000000000000000000" pitchFamily="2" charset="0"/>
                <a:ea typeface="Roboto" panose="02000000000000000000" pitchFamily="2" charset="0"/>
              </a:defRPr>
            </a:lvl1pPr>
            <a:lvl2pPr marL="236538" indent="-119063">
              <a:spcBef>
                <a:spcPts val="0"/>
              </a:spcBef>
              <a:spcAft>
                <a:spcPts val="600"/>
              </a:spcAft>
              <a:buClr>
                <a:schemeClr val="accent6">
                  <a:lumMod val="60000"/>
                  <a:lumOff val="40000"/>
                </a:schemeClr>
              </a:buClr>
              <a:tabLst/>
              <a:defRPr sz="1200" b="0" i="0">
                <a:solidFill>
                  <a:schemeClr val="accent6"/>
                </a:solidFill>
                <a:latin typeface="Roboto" panose="02000000000000000000" pitchFamily="2" charset="0"/>
                <a:ea typeface="Roboto" panose="02000000000000000000" pitchFamily="2" charset="0"/>
              </a:defRPr>
            </a:lvl2pPr>
            <a:lvl3pPr marL="465138" indent="-119063">
              <a:spcBef>
                <a:spcPts val="0"/>
              </a:spcBef>
              <a:spcAft>
                <a:spcPts val="600"/>
              </a:spcAft>
              <a:buClr>
                <a:schemeClr val="accent6">
                  <a:lumMod val="60000"/>
                  <a:lumOff val="40000"/>
                </a:schemeClr>
              </a:buClr>
              <a:tabLst/>
              <a:defRPr sz="1200" b="0" i="0">
                <a:solidFill>
                  <a:schemeClr val="accent6"/>
                </a:solidFill>
                <a:latin typeface="Roboto" panose="02000000000000000000" pitchFamily="2" charset="0"/>
                <a:ea typeface="Roboto" panose="02000000000000000000" pitchFamily="2" charset="0"/>
              </a:defRPr>
            </a:lvl3pPr>
            <a:lvl4pPr marL="693738" indent="-119063">
              <a:spcBef>
                <a:spcPts val="0"/>
              </a:spcBef>
              <a:spcAft>
                <a:spcPts val="600"/>
              </a:spcAft>
              <a:buClr>
                <a:schemeClr val="accent6">
                  <a:lumMod val="60000"/>
                  <a:lumOff val="40000"/>
                </a:schemeClr>
              </a:buClr>
              <a:tabLst>
                <a:tab pos="1887538" algn="l"/>
              </a:tabLst>
              <a:defRPr sz="1200" b="0" i="0">
                <a:solidFill>
                  <a:schemeClr val="accent6"/>
                </a:solidFill>
                <a:latin typeface="Roboto" panose="02000000000000000000" pitchFamily="2" charset="0"/>
                <a:ea typeface="Roboto" panose="02000000000000000000" pitchFamily="2" charset="0"/>
              </a:defRPr>
            </a:lvl4pPr>
            <a:lvl5pPr marL="922338" indent="-119063">
              <a:spcBef>
                <a:spcPts val="0"/>
              </a:spcBef>
              <a:spcAft>
                <a:spcPts val="600"/>
              </a:spcAft>
              <a:buClr>
                <a:schemeClr val="accent6">
                  <a:lumMod val="60000"/>
                  <a:lumOff val="40000"/>
                </a:schemeClr>
              </a:buClr>
              <a:tabLst/>
              <a:defRPr sz="1200" b="0" i="0">
                <a:solidFill>
                  <a:schemeClr val="accent6"/>
                </a:solidFill>
                <a:latin typeface="Roboto" panose="02000000000000000000" pitchFamily="2" charset="0"/>
                <a:ea typeface="Roboto"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ABB82029-0B58-9046-9EDD-1AFA8CBA039D}"/>
              </a:ext>
            </a:extLst>
          </p:cNvPr>
          <p:cNvSpPr>
            <a:spLocks noGrp="1" noChangeAspect="1"/>
          </p:cNvSpPr>
          <p:nvPr>
            <p:ph type="pic" sz="quarter" idx="14"/>
          </p:nvPr>
        </p:nvSpPr>
        <p:spPr>
          <a:xfrm>
            <a:off x="3977910" y="1138238"/>
            <a:ext cx="7676411" cy="4652962"/>
          </a:xfrm>
          <a:prstGeom prst="rect">
            <a:avLst/>
          </a:prstGeom>
        </p:spPr>
        <p:txBody>
          <a:bodyPr/>
          <a:lstStyle>
            <a:lvl1pPr>
              <a:buClr>
                <a:schemeClr val="accent6">
                  <a:lumMod val="60000"/>
                  <a:lumOff val="40000"/>
                </a:schemeClr>
              </a:buClr>
              <a:defRPr b="0" i="0">
                <a:solidFill>
                  <a:schemeClr val="accent6"/>
                </a:solidFill>
                <a:latin typeface="Roboto Regular" panose="02000000000000000000" pitchFamily="2" charset="0"/>
              </a:defRPr>
            </a:lvl1pPr>
          </a:lstStyle>
          <a:p>
            <a:r>
              <a:rPr lang="en-US"/>
              <a:t>Click icon to add picture</a:t>
            </a:r>
          </a:p>
        </p:txBody>
      </p:sp>
      <p:sp>
        <p:nvSpPr>
          <p:cNvPr id="5" name="Content Placeholder 4">
            <a:extLst>
              <a:ext uri="{FF2B5EF4-FFF2-40B4-BE49-F238E27FC236}">
                <a16:creationId xmlns:a16="http://schemas.microsoft.com/office/drawing/2014/main" id="{E93961F2-15F0-C845-824B-1DAC16D0A935}"/>
              </a:ext>
            </a:extLst>
          </p:cNvPr>
          <p:cNvSpPr>
            <a:spLocks noGrp="1"/>
          </p:cNvSpPr>
          <p:nvPr>
            <p:ph sz="quarter" idx="16" hasCustomPrompt="1"/>
          </p:nvPr>
        </p:nvSpPr>
        <p:spPr>
          <a:xfrm>
            <a:off x="687343" y="1236663"/>
            <a:ext cx="2928693" cy="1331912"/>
          </a:xfrm>
          <a:prstGeom prst="rect">
            <a:avLst/>
          </a:prstGeom>
        </p:spPr>
        <p:txBody>
          <a:bodyPr/>
          <a:lstStyle>
            <a:lvl1pPr marL="0" indent="0">
              <a:lnSpc>
                <a:spcPct val="90000"/>
              </a:lnSpc>
              <a:buNone/>
              <a:defRPr sz="1600" b="0" i="0">
                <a:solidFill>
                  <a:schemeClr val="accent6"/>
                </a:solidFill>
                <a:latin typeface="Roboto Medium" panose="02000000000000000000" pitchFamily="2" charset="0"/>
                <a:ea typeface="Roboto Medium" panose="02000000000000000000" pitchFamily="2" charset="0"/>
              </a:defRPr>
            </a:lvl1pPr>
          </a:lstStyle>
          <a:p>
            <a:pPr lvl="0"/>
            <a:r>
              <a:rPr lang="en-US" dirty="0"/>
              <a:t>Insert logo here by clicking on the image icon below</a:t>
            </a:r>
          </a:p>
        </p:txBody>
      </p:sp>
    </p:spTree>
    <p:extLst>
      <p:ext uri="{BB962C8B-B14F-4D97-AF65-F5344CB8AC3E}">
        <p14:creationId xmlns:p14="http://schemas.microsoft.com/office/powerpoint/2010/main" val="76011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 &amp; Quotes (WHITE)">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857B2815-50F6-EC42-8C43-85D11F401F00}"/>
              </a:ext>
            </a:extLst>
          </p:cNvPr>
          <p:cNvCxnSpPr>
            <a:cxnSpLocks/>
          </p:cNvCxnSpPr>
          <p:nvPr userDrawn="1"/>
        </p:nvCxnSpPr>
        <p:spPr>
          <a:xfrm flipH="1">
            <a:off x="3701223" y="847957"/>
            <a:ext cx="4789556" cy="4789556"/>
          </a:xfrm>
          <a:prstGeom prst="line">
            <a:avLst/>
          </a:prstGeom>
          <a:ln w="9525">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8" name="Slide Number Placeholder 5">
            <a:extLst>
              <a:ext uri="{FF2B5EF4-FFF2-40B4-BE49-F238E27FC236}">
                <a16:creationId xmlns:a16="http://schemas.microsoft.com/office/drawing/2014/main" id="{308A54A5-5460-8544-A261-824C674973E5}"/>
              </a:ext>
            </a:extLst>
          </p:cNvPr>
          <p:cNvSpPr txBox="1">
            <a:spLocks/>
          </p:cNvSpPr>
          <p:nvPr userDrawn="1"/>
        </p:nvSpPr>
        <p:spPr>
          <a:xfrm>
            <a:off x="5925577" y="6509495"/>
            <a:ext cx="340849" cy="123111"/>
          </a:xfrm>
          <a:prstGeom prst="rect">
            <a:avLst/>
          </a:prstGeom>
        </p:spPr>
        <p:txBody>
          <a:bodyPr vert="horz" lIns="0" tIns="0" rIns="0" bIns="0" rtlCol="0" anchor="ctr">
            <a:spAutoFit/>
          </a:bodyP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B3811AAA-31B3-8347-9AC8-36DEEB43E775}" type="slidenum">
              <a:rPr lang="en-US" sz="800" smtClean="0">
                <a:solidFill>
                  <a:schemeClr val="accent6">
                    <a:lumMod val="60000"/>
                    <a:lumOff val="40000"/>
                  </a:schemeClr>
                </a:solidFill>
                <a:latin typeface="Roboto" panose="02000000000000000000" pitchFamily="2" charset="0"/>
                <a:ea typeface="Roboto" panose="02000000000000000000" pitchFamily="2" charset="0"/>
                <a:cs typeface="Roboto Medium" charset="0"/>
              </a:rPr>
              <a:pPr algn="ctr"/>
              <a:t>‹#›</a:t>
            </a:fld>
            <a:endParaRPr lang="en-US" sz="800">
              <a:solidFill>
                <a:schemeClr val="accent6">
                  <a:lumMod val="60000"/>
                  <a:lumOff val="40000"/>
                </a:schemeClr>
              </a:solidFill>
              <a:latin typeface="Roboto" panose="02000000000000000000" pitchFamily="2" charset="0"/>
              <a:ea typeface="Roboto" panose="02000000000000000000" pitchFamily="2" charset="0"/>
              <a:cs typeface="Roboto Medium" charset="0"/>
            </a:endParaRPr>
          </a:p>
        </p:txBody>
      </p:sp>
      <p:sp>
        <p:nvSpPr>
          <p:cNvPr id="19" name="Footer Placeholder 4">
            <a:extLst>
              <a:ext uri="{FF2B5EF4-FFF2-40B4-BE49-F238E27FC236}">
                <a16:creationId xmlns:a16="http://schemas.microsoft.com/office/drawing/2014/main" id="{90D3EBEE-778A-E34F-869C-4D7CA0CCAA6D}"/>
              </a:ext>
            </a:extLst>
          </p:cNvPr>
          <p:cNvSpPr txBox="1">
            <a:spLocks/>
          </p:cNvSpPr>
          <p:nvPr userDrawn="1"/>
        </p:nvSpPr>
        <p:spPr>
          <a:xfrm>
            <a:off x="9763813" y="6509495"/>
            <a:ext cx="1879547" cy="123111"/>
          </a:xfrm>
          <a:prstGeom prst="rect">
            <a:avLst/>
          </a:prstGeom>
        </p:spPr>
        <p:txBody>
          <a:bodyPr vert="horz" lIns="0" tIns="0" rIns="0" bIns="0" rtlCol="0" anchor="ctr">
            <a:spAutoFit/>
          </a:bodyPr>
          <a:lstStyle>
            <a:defPPr>
              <a:defRPr lang="en-US"/>
            </a:defPPr>
            <a:lvl1pPr marL="0" algn="r" defTabSz="914400" rtl="0" eaLnBrk="1" latinLnBrk="0" hangingPunct="1">
              <a:defRPr lang="en-US" sz="900" kern="1200" dirty="0">
                <a:solidFill>
                  <a:schemeClr val="tx1"/>
                </a:solidFill>
                <a:latin typeface="Calibre Regular"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189"/>
            <a:r>
              <a:rPr sz="800">
                <a:solidFill>
                  <a:schemeClr val="accent6">
                    <a:lumMod val="60000"/>
                    <a:lumOff val="40000"/>
                  </a:schemeClr>
                </a:solidFill>
                <a:latin typeface="Roboto" panose="02000000000000000000" pitchFamily="2" charset="0"/>
                <a:ea typeface="Roboto" panose="02000000000000000000" pitchFamily="2" charset="0"/>
                <a:cs typeface="Roboto" charset="0"/>
              </a:rPr>
              <a:t>© Cloudera, Inc. All rights reserved.</a:t>
            </a:r>
          </a:p>
        </p:txBody>
      </p:sp>
      <p:grpSp>
        <p:nvGrpSpPr>
          <p:cNvPr id="20" name="Group 19">
            <a:extLst>
              <a:ext uri="{FF2B5EF4-FFF2-40B4-BE49-F238E27FC236}">
                <a16:creationId xmlns:a16="http://schemas.microsoft.com/office/drawing/2014/main" id="{FA005767-3A47-904A-8252-4AE4231D1EFB}"/>
              </a:ext>
            </a:extLst>
          </p:cNvPr>
          <p:cNvGrpSpPr/>
          <p:nvPr userDrawn="1"/>
        </p:nvGrpSpPr>
        <p:grpSpPr>
          <a:xfrm>
            <a:off x="548640" y="6488174"/>
            <a:ext cx="712933" cy="138801"/>
            <a:chOff x="382588" y="4784726"/>
            <a:chExt cx="896938" cy="174625"/>
          </a:xfrm>
          <a:solidFill>
            <a:schemeClr val="accent6">
              <a:lumMod val="60000"/>
              <a:lumOff val="40000"/>
            </a:schemeClr>
          </a:solidFill>
        </p:grpSpPr>
        <p:sp>
          <p:nvSpPr>
            <p:cNvPr id="21" name="Freeform 15">
              <a:extLst>
                <a:ext uri="{FF2B5EF4-FFF2-40B4-BE49-F238E27FC236}">
                  <a16:creationId xmlns:a16="http://schemas.microsoft.com/office/drawing/2014/main" id="{C63D73C4-E8DB-944C-89D1-0FEDBD0F63AC}"/>
                </a:ext>
              </a:extLst>
            </p:cNvPr>
            <p:cNvSpPr>
              <a:spLocks/>
            </p:cNvSpPr>
            <p:nvPr/>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2" name="Freeform 16">
              <a:extLst>
                <a:ext uri="{FF2B5EF4-FFF2-40B4-BE49-F238E27FC236}">
                  <a16:creationId xmlns:a16="http://schemas.microsoft.com/office/drawing/2014/main" id="{4744CC8F-90B7-784E-BCBA-ED01D65E90C7}"/>
                </a:ext>
              </a:extLst>
            </p:cNvPr>
            <p:cNvSpPr>
              <a:spLocks/>
            </p:cNvSpPr>
            <p:nvPr/>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3" name="Freeform 17">
              <a:extLst>
                <a:ext uri="{FF2B5EF4-FFF2-40B4-BE49-F238E27FC236}">
                  <a16:creationId xmlns:a16="http://schemas.microsoft.com/office/drawing/2014/main" id="{2395B633-A301-6F43-899D-BFC54ED98237}"/>
                </a:ext>
              </a:extLst>
            </p:cNvPr>
            <p:cNvSpPr>
              <a:spLocks noEditPoints="1"/>
            </p:cNvSpPr>
            <p:nvPr/>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4" name="Freeform 18">
              <a:extLst>
                <a:ext uri="{FF2B5EF4-FFF2-40B4-BE49-F238E27FC236}">
                  <a16:creationId xmlns:a16="http://schemas.microsoft.com/office/drawing/2014/main" id="{033F46CA-DC85-4C41-A750-BF49C6415CF9}"/>
                </a:ext>
              </a:extLst>
            </p:cNvPr>
            <p:cNvSpPr>
              <a:spLocks/>
            </p:cNvSpPr>
            <p:nvPr/>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5" name="Freeform 19">
              <a:extLst>
                <a:ext uri="{FF2B5EF4-FFF2-40B4-BE49-F238E27FC236}">
                  <a16:creationId xmlns:a16="http://schemas.microsoft.com/office/drawing/2014/main" id="{602BB971-CC89-7A40-B99B-2AA59376D2B5}"/>
                </a:ext>
              </a:extLst>
            </p:cNvPr>
            <p:cNvSpPr>
              <a:spLocks/>
            </p:cNvSpPr>
            <p:nvPr/>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6" name="Freeform 20">
              <a:extLst>
                <a:ext uri="{FF2B5EF4-FFF2-40B4-BE49-F238E27FC236}">
                  <a16:creationId xmlns:a16="http://schemas.microsoft.com/office/drawing/2014/main" id="{7BBE4548-43A7-134D-8F50-CBB4D6B9420D}"/>
                </a:ext>
              </a:extLst>
            </p:cNvPr>
            <p:cNvSpPr>
              <a:spLocks noEditPoints="1"/>
            </p:cNvSpPr>
            <p:nvPr/>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8" name="Freeform 21">
              <a:extLst>
                <a:ext uri="{FF2B5EF4-FFF2-40B4-BE49-F238E27FC236}">
                  <a16:creationId xmlns:a16="http://schemas.microsoft.com/office/drawing/2014/main" id="{7D1233BC-7505-D34D-8287-AC885762A838}"/>
                </a:ext>
              </a:extLst>
            </p:cNvPr>
            <p:cNvSpPr>
              <a:spLocks noEditPoints="1"/>
            </p:cNvSpPr>
            <p:nvPr/>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9" name="Freeform 22">
              <a:extLst>
                <a:ext uri="{FF2B5EF4-FFF2-40B4-BE49-F238E27FC236}">
                  <a16:creationId xmlns:a16="http://schemas.microsoft.com/office/drawing/2014/main" id="{723B19EC-4256-494A-A531-1176AD4E7095}"/>
                </a:ext>
              </a:extLst>
            </p:cNvPr>
            <p:cNvSpPr>
              <a:spLocks noEditPoints="1"/>
            </p:cNvSpPr>
            <p:nvPr/>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grpSp>
      <p:sp>
        <p:nvSpPr>
          <p:cNvPr id="15" name="Text Placeholder 4">
            <a:extLst>
              <a:ext uri="{FF2B5EF4-FFF2-40B4-BE49-F238E27FC236}">
                <a16:creationId xmlns:a16="http://schemas.microsoft.com/office/drawing/2014/main" id="{0C0C035A-8F6F-D44F-BAD1-75985E87471E}"/>
              </a:ext>
            </a:extLst>
          </p:cNvPr>
          <p:cNvSpPr>
            <a:spLocks noGrp="1"/>
          </p:cNvSpPr>
          <p:nvPr>
            <p:ph type="body" sz="quarter" idx="10" hasCustomPrompt="1"/>
          </p:nvPr>
        </p:nvSpPr>
        <p:spPr>
          <a:xfrm>
            <a:off x="859455" y="2185524"/>
            <a:ext cx="10515600" cy="2114425"/>
          </a:xfrm>
          <a:prstGeom prst="rect">
            <a:avLst/>
          </a:prstGeom>
          <a:solidFill>
            <a:schemeClr val="bg1"/>
          </a:solidFill>
        </p:spPr>
        <p:txBody>
          <a:bodyPr wrap="square" lIns="0" tIns="182880" rIns="0" bIns="182880" anchor="ctr" anchorCtr="0">
            <a:spAutoFit/>
          </a:bodyPr>
          <a:lstStyle>
            <a:lvl1pPr marL="0" indent="0" algn="ctr">
              <a:lnSpc>
                <a:spcPct val="90000"/>
              </a:lnSpc>
              <a:buNone/>
              <a:defRPr sz="4200" b="0" i="0" cap="all" baseline="0">
                <a:solidFill>
                  <a:schemeClr val="tx1"/>
                </a:solidFill>
                <a:latin typeface="Lato Light" panose="020F0502020204030203" pitchFamily="34" charset="77"/>
              </a:defRPr>
            </a:lvl1pPr>
          </a:lstStyle>
          <a:p>
            <a:pPr lvl="0"/>
            <a:r>
              <a:rPr lang="en-US" dirty="0"/>
              <a:t>“THIS IS AN EXAMPLE OF A BIG STATEMENT OR A QUOTE</a:t>
            </a:r>
            <a:br>
              <a:rPr lang="en-US" dirty="0"/>
            </a:br>
            <a:r>
              <a:rPr lang="en-US" dirty="0"/>
              <a:t>(TEXT IN LATO LIGHT IN ALL CAPS)”</a:t>
            </a:r>
          </a:p>
        </p:txBody>
      </p:sp>
    </p:spTree>
    <p:extLst>
      <p:ext uri="{BB962C8B-B14F-4D97-AF65-F5344CB8AC3E}">
        <p14:creationId xmlns:p14="http://schemas.microsoft.com/office/powerpoint/2010/main" val="66286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Grid (WHITE)">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33008F98-996F-B94C-B3A6-2BFA0787F8D6}"/>
              </a:ext>
            </a:extLst>
          </p:cNvPr>
          <p:cNvSpPr txBox="1">
            <a:spLocks/>
          </p:cNvSpPr>
          <p:nvPr userDrawn="1"/>
        </p:nvSpPr>
        <p:spPr>
          <a:xfrm>
            <a:off x="5925577" y="6509495"/>
            <a:ext cx="340849" cy="123111"/>
          </a:xfrm>
          <a:prstGeom prst="rect">
            <a:avLst/>
          </a:prstGeom>
        </p:spPr>
        <p:txBody>
          <a:bodyPr vert="horz" lIns="0" tIns="0" rIns="0" bIns="0" rtlCol="0" anchor="ctr">
            <a:spAutoFit/>
          </a:bodyP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B3811AAA-31B3-8347-9AC8-36DEEB43E775}" type="slidenum">
              <a:rPr lang="en-US" sz="800" smtClean="0">
                <a:solidFill>
                  <a:schemeClr val="accent6">
                    <a:lumMod val="60000"/>
                    <a:lumOff val="40000"/>
                  </a:schemeClr>
                </a:solidFill>
                <a:latin typeface="Roboto" panose="02000000000000000000" pitchFamily="2" charset="0"/>
                <a:ea typeface="Roboto" panose="02000000000000000000" pitchFamily="2" charset="0"/>
                <a:cs typeface="Roboto Medium" charset="0"/>
              </a:rPr>
              <a:pPr algn="ctr"/>
              <a:t>‹#›</a:t>
            </a:fld>
            <a:endParaRPr lang="en-US" sz="800">
              <a:solidFill>
                <a:schemeClr val="accent6">
                  <a:lumMod val="60000"/>
                  <a:lumOff val="40000"/>
                </a:schemeClr>
              </a:solidFill>
              <a:latin typeface="Roboto" panose="02000000000000000000" pitchFamily="2" charset="0"/>
              <a:ea typeface="Roboto" panose="02000000000000000000" pitchFamily="2" charset="0"/>
              <a:cs typeface="Roboto Medium" charset="0"/>
            </a:endParaRPr>
          </a:p>
        </p:txBody>
      </p:sp>
      <p:sp>
        <p:nvSpPr>
          <p:cNvPr id="58" name="Picture Placeholder 5">
            <a:extLst>
              <a:ext uri="{FF2B5EF4-FFF2-40B4-BE49-F238E27FC236}">
                <a16:creationId xmlns:a16="http://schemas.microsoft.com/office/drawing/2014/main" id="{4BD6EFB8-DB90-F344-8254-A2E8D01F4502}"/>
              </a:ext>
            </a:extLst>
          </p:cNvPr>
          <p:cNvSpPr>
            <a:spLocks noGrp="1"/>
          </p:cNvSpPr>
          <p:nvPr>
            <p:ph type="pic" sz="quarter" idx="24"/>
          </p:nvPr>
        </p:nvSpPr>
        <p:spPr>
          <a:xfrm>
            <a:off x="8129594" y="2284544"/>
            <a:ext cx="4069080" cy="2286000"/>
          </a:xfrm>
          <a:prstGeom prst="rect">
            <a:avLst/>
          </a:prstGeom>
        </p:spPr>
        <p:txBody>
          <a:bodyPr/>
          <a:lstStyle>
            <a:lvl1pPr>
              <a:buClr>
                <a:schemeClr val="accent6">
                  <a:lumMod val="60000"/>
                  <a:lumOff val="40000"/>
                </a:schemeClr>
              </a:buClr>
              <a:defRPr b="0" i="0">
                <a:solidFill>
                  <a:schemeClr val="accent6"/>
                </a:solidFill>
                <a:latin typeface="Roboto Regular" panose="02000000000000000000" pitchFamily="2" charset="0"/>
              </a:defRPr>
            </a:lvl1pPr>
          </a:lstStyle>
          <a:p>
            <a:r>
              <a:rPr lang="en-US"/>
              <a:t>Click icon to add picture</a:t>
            </a:r>
          </a:p>
        </p:txBody>
      </p:sp>
      <p:sp>
        <p:nvSpPr>
          <p:cNvPr id="34" name="Picture Placeholder 5">
            <a:extLst>
              <a:ext uri="{FF2B5EF4-FFF2-40B4-BE49-F238E27FC236}">
                <a16:creationId xmlns:a16="http://schemas.microsoft.com/office/drawing/2014/main" id="{AEAD42D5-123E-9947-94CC-613A6FF48BA1}"/>
              </a:ext>
            </a:extLst>
          </p:cNvPr>
          <p:cNvSpPr>
            <a:spLocks noGrp="1"/>
          </p:cNvSpPr>
          <p:nvPr>
            <p:ph type="pic" sz="quarter" idx="18"/>
          </p:nvPr>
        </p:nvSpPr>
        <p:spPr>
          <a:xfrm>
            <a:off x="8129594" y="4572000"/>
            <a:ext cx="4069080" cy="2286000"/>
          </a:xfrm>
          <a:prstGeom prst="rect">
            <a:avLst/>
          </a:prstGeom>
        </p:spPr>
        <p:txBody>
          <a:bodyPr/>
          <a:lstStyle>
            <a:lvl1pPr>
              <a:buClr>
                <a:schemeClr val="accent6">
                  <a:lumMod val="60000"/>
                  <a:lumOff val="40000"/>
                </a:schemeClr>
              </a:buClr>
              <a:defRPr b="0" i="0">
                <a:solidFill>
                  <a:schemeClr val="accent6"/>
                </a:solidFill>
                <a:latin typeface="Roboto Regular" panose="02000000000000000000" pitchFamily="2" charset="0"/>
              </a:defRPr>
            </a:lvl1pPr>
          </a:lstStyle>
          <a:p>
            <a:r>
              <a:rPr lang="en-US"/>
              <a:t>Click icon to add picture</a:t>
            </a:r>
          </a:p>
        </p:txBody>
      </p:sp>
      <p:sp>
        <p:nvSpPr>
          <p:cNvPr id="35" name="Picture Placeholder 5">
            <a:extLst>
              <a:ext uri="{FF2B5EF4-FFF2-40B4-BE49-F238E27FC236}">
                <a16:creationId xmlns:a16="http://schemas.microsoft.com/office/drawing/2014/main" id="{AE343A2F-4DC6-094A-8087-75BDF5760F88}"/>
              </a:ext>
            </a:extLst>
          </p:cNvPr>
          <p:cNvSpPr>
            <a:spLocks noGrp="1"/>
          </p:cNvSpPr>
          <p:nvPr>
            <p:ph type="pic" sz="quarter" idx="19"/>
          </p:nvPr>
        </p:nvSpPr>
        <p:spPr>
          <a:xfrm>
            <a:off x="4061460" y="4572000"/>
            <a:ext cx="4069080" cy="2286000"/>
          </a:xfrm>
          <a:prstGeom prst="rect">
            <a:avLst/>
          </a:prstGeom>
        </p:spPr>
        <p:txBody>
          <a:bodyPr/>
          <a:lstStyle>
            <a:lvl1pPr>
              <a:buClr>
                <a:schemeClr val="accent6">
                  <a:lumMod val="60000"/>
                  <a:lumOff val="40000"/>
                </a:schemeClr>
              </a:buClr>
              <a:defRPr b="0" i="0">
                <a:solidFill>
                  <a:schemeClr val="accent6"/>
                </a:solidFill>
                <a:latin typeface="Roboto Regular" panose="02000000000000000000" pitchFamily="2" charset="0"/>
              </a:defRPr>
            </a:lvl1pPr>
          </a:lstStyle>
          <a:p>
            <a:r>
              <a:rPr lang="en-US"/>
              <a:t>Click icon to add picture</a:t>
            </a:r>
          </a:p>
        </p:txBody>
      </p:sp>
      <p:sp>
        <p:nvSpPr>
          <p:cNvPr id="28" name="Picture Placeholder 5">
            <a:extLst>
              <a:ext uri="{FF2B5EF4-FFF2-40B4-BE49-F238E27FC236}">
                <a16:creationId xmlns:a16="http://schemas.microsoft.com/office/drawing/2014/main" id="{DC215981-EB63-454D-8085-9756EF8A7D54}"/>
              </a:ext>
            </a:extLst>
          </p:cNvPr>
          <p:cNvSpPr>
            <a:spLocks noGrp="1"/>
          </p:cNvSpPr>
          <p:nvPr>
            <p:ph type="pic" sz="quarter" idx="15"/>
          </p:nvPr>
        </p:nvSpPr>
        <p:spPr>
          <a:xfrm>
            <a:off x="8129594" y="0"/>
            <a:ext cx="4069080" cy="2286000"/>
          </a:xfrm>
          <a:prstGeom prst="rect">
            <a:avLst/>
          </a:prstGeom>
        </p:spPr>
        <p:txBody>
          <a:bodyPr/>
          <a:lstStyle>
            <a:lvl1pPr>
              <a:buClr>
                <a:schemeClr val="accent6">
                  <a:lumMod val="60000"/>
                  <a:lumOff val="40000"/>
                </a:schemeClr>
              </a:buClr>
              <a:defRPr b="0" i="0">
                <a:solidFill>
                  <a:schemeClr val="accent6"/>
                </a:solidFill>
                <a:latin typeface="Roboto Regular" panose="02000000000000000000" pitchFamily="2" charset="0"/>
              </a:defRPr>
            </a:lvl1pPr>
          </a:lstStyle>
          <a:p>
            <a:r>
              <a:rPr lang="en-US"/>
              <a:t>Click icon to add picture</a:t>
            </a:r>
          </a:p>
        </p:txBody>
      </p:sp>
      <p:sp>
        <p:nvSpPr>
          <p:cNvPr id="29" name="Picture Placeholder 5">
            <a:extLst>
              <a:ext uri="{FF2B5EF4-FFF2-40B4-BE49-F238E27FC236}">
                <a16:creationId xmlns:a16="http://schemas.microsoft.com/office/drawing/2014/main" id="{CF744B24-BB98-9340-8CD1-B575C4F2D8BD}"/>
              </a:ext>
            </a:extLst>
          </p:cNvPr>
          <p:cNvSpPr>
            <a:spLocks noGrp="1"/>
          </p:cNvSpPr>
          <p:nvPr>
            <p:ph type="pic" sz="quarter" idx="16"/>
          </p:nvPr>
        </p:nvSpPr>
        <p:spPr>
          <a:xfrm>
            <a:off x="4061460" y="0"/>
            <a:ext cx="4069080" cy="2286000"/>
          </a:xfrm>
          <a:prstGeom prst="rect">
            <a:avLst/>
          </a:prstGeom>
        </p:spPr>
        <p:txBody>
          <a:bodyPr/>
          <a:lstStyle>
            <a:lvl1pPr>
              <a:buClr>
                <a:schemeClr val="accent6">
                  <a:lumMod val="60000"/>
                  <a:lumOff val="40000"/>
                </a:schemeClr>
              </a:buClr>
              <a:defRPr b="0" i="0">
                <a:solidFill>
                  <a:schemeClr val="accent6"/>
                </a:solidFill>
                <a:latin typeface="Roboto Regular" panose="02000000000000000000" pitchFamily="2" charset="0"/>
              </a:defRPr>
            </a:lvl1pPr>
          </a:lstStyle>
          <a:p>
            <a:r>
              <a:rPr lang="en-US"/>
              <a:t>Click icon to add picture</a:t>
            </a:r>
          </a:p>
        </p:txBody>
      </p:sp>
      <p:sp>
        <p:nvSpPr>
          <p:cNvPr id="20" name="Freeform 3">
            <a:extLst>
              <a:ext uri="{FF2B5EF4-FFF2-40B4-BE49-F238E27FC236}">
                <a16:creationId xmlns:a16="http://schemas.microsoft.com/office/drawing/2014/main" id="{F3F4BF4F-BAA3-A849-865A-4AB680FA5960}"/>
              </a:ext>
            </a:extLst>
          </p:cNvPr>
          <p:cNvSpPr>
            <a:spLocks noChangeAspect="1" noChangeArrowheads="1"/>
          </p:cNvSpPr>
          <p:nvPr userDrawn="1"/>
        </p:nvSpPr>
        <p:spPr bwMode="auto">
          <a:xfrm>
            <a:off x="5293527" y="3262850"/>
            <a:ext cx="1645920" cy="329387"/>
          </a:xfrm>
          <a:custGeom>
            <a:avLst/>
            <a:gdLst>
              <a:gd name="T0" fmla="*/ 5863 w 7139"/>
              <a:gd name="T1" fmla="*/ 386 h 1428"/>
              <a:gd name="T2" fmla="*/ 5610 w 7139"/>
              <a:gd name="T3" fmla="*/ 323 h 1428"/>
              <a:gd name="T4" fmla="*/ 5883 w 7139"/>
              <a:gd name="T5" fmla="*/ 848 h 1428"/>
              <a:gd name="T6" fmla="*/ 6223 w 7139"/>
              <a:gd name="T7" fmla="*/ 600 h 1428"/>
              <a:gd name="T8" fmla="*/ 6157 w 7139"/>
              <a:gd name="T9" fmla="*/ 323 h 1428"/>
              <a:gd name="T10" fmla="*/ 1072 w 7139"/>
              <a:gd name="T11" fmla="*/ 1377 h 1428"/>
              <a:gd name="T12" fmla="*/ 1307 w 7139"/>
              <a:gd name="T13" fmla="*/ 135 h 1428"/>
              <a:gd name="T14" fmla="*/ 1033 w 7139"/>
              <a:gd name="T15" fmla="*/ 0 h 1428"/>
              <a:gd name="T16" fmla="*/ 1677 w 7139"/>
              <a:gd name="T17" fmla="*/ 866 h 1428"/>
              <a:gd name="T18" fmla="*/ 2367 w 7139"/>
              <a:gd name="T19" fmla="*/ 862 h 1428"/>
              <a:gd name="T20" fmla="*/ 1889 w 7139"/>
              <a:gd name="T21" fmla="*/ 296 h 1428"/>
              <a:gd name="T22" fmla="*/ 476 w 7139"/>
              <a:gd name="T23" fmla="*/ 535 h 1428"/>
              <a:gd name="T24" fmla="*/ 477 w 7139"/>
              <a:gd name="T25" fmla="*/ 296 h 1428"/>
              <a:gd name="T26" fmla="*/ 932 w 7139"/>
              <a:gd name="T27" fmla="*/ 1072 h 1428"/>
              <a:gd name="T28" fmla="*/ 476 w 7139"/>
              <a:gd name="T29" fmla="*/ 1194 h 1428"/>
              <a:gd name="T30" fmla="*/ 3107 w 7139"/>
              <a:gd name="T31" fmla="*/ 321 h 1428"/>
              <a:gd name="T32" fmla="*/ 2923 w 7139"/>
              <a:gd name="T33" fmla="*/ 1195 h 1428"/>
              <a:gd name="T34" fmla="*/ 2739 w 7139"/>
              <a:gd name="T35" fmla="*/ 461 h 1428"/>
              <a:gd name="T36" fmla="*/ 2471 w 7139"/>
              <a:gd name="T37" fmla="*/ 321 h 1428"/>
              <a:gd name="T38" fmla="*/ 2924 w 7139"/>
              <a:gd name="T39" fmla="*/ 1425 h 1428"/>
              <a:gd name="T40" fmla="*/ 3378 w 7139"/>
              <a:gd name="T41" fmla="*/ 460 h 1428"/>
              <a:gd name="T42" fmla="*/ 4323 w 7139"/>
              <a:gd name="T43" fmla="*/ 0 h 1428"/>
              <a:gd name="T44" fmla="*/ 3924 w 7139"/>
              <a:gd name="T45" fmla="*/ 296 h 1428"/>
              <a:gd name="T46" fmla="*/ 4455 w 7139"/>
              <a:gd name="T47" fmla="*/ 866 h 1428"/>
              <a:gd name="T48" fmla="*/ 4323 w 7139"/>
              <a:gd name="T49" fmla="*/ 0 h 1428"/>
              <a:gd name="T50" fmla="*/ 4185 w 7139"/>
              <a:gd name="T51" fmla="*/ 862 h 1428"/>
              <a:gd name="T52" fmla="*/ 3753 w 7139"/>
              <a:gd name="T53" fmla="*/ 866 h 1428"/>
              <a:gd name="T54" fmla="*/ 5474 w 7139"/>
              <a:gd name="T55" fmla="*/ 896 h 1428"/>
              <a:gd name="T56" fmla="*/ 5034 w 7139"/>
              <a:gd name="T57" fmla="*/ 1194 h 1428"/>
              <a:gd name="T58" fmla="*/ 5488 w 7139"/>
              <a:gd name="T59" fmla="*/ 1071 h 1428"/>
              <a:gd name="T60" fmla="*/ 5033 w 7139"/>
              <a:gd name="T61" fmla="*/ 295 h 1428"/>
              <a:gd name="T62" fmla="*/ 5510 w 7139"/>
              <a:gd name="T63" fmla="*/ 799 h 1428"/>
              <a:gd name="T64" fmla="*/ 5035 w 7139"/>
              <a:gd name="T65" fmla="*/ 535 h 1428"/>
              <a:gd name="T66" fmla="*/ 7024 w 7139"/>
              <a:gd name="T67" fmla="*/ 373 h 1428"/>
              <a:gd name="T68" fmla="*/ 6286 w 7139"/>
              <a:gd name="T69" fmla="*/ 600 h 1428"/>
              <a:gd name="T70" fmla="*/ 6708 w 7139"/>
              <a:gd name="T71" fmla="*/ 518 h 1428"/>
              <a:gd name="T72" fmla="*/ 6708 w 7139"/>
              <a:gd name="T73" fmla="*/ 714 h 1428"/>
              <a:gd name="T74" fmla="*/ 6363 w 7139"/>
              <a:gd name="T75" fmla="*/ 1335 h 1428"/>
              <a:gd name="T76" fmla="*/ 7135 w 7139"/>
              <a:gd name="T77" fmla="*/ 1111 h 1428"/>
              <a:gd name="T78" fmla="*/ 6672 w 7139"/>
              <a:gd name="T79" fmla="*/ 1195 h 1428"/>
              <a:gd name="T80" fmla="*/ 6539 w 7139"/>
              <a:gd name="T81" fmla="*/ 999 h 1428"/>
              <a:gd name="T82" fmla="*/ 6883 w 7139"/>
              <a:gd name="T83" fmla="*/ 953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39" h="1428">
                <a:moveTo>
                  <a:pt x="6157" y="323"/>
                </a:moveTo>
                <a:cubicBezTo>
                  <a:pt x="6087" y="323"/>
                  <a:pt x="6019" y="333"/>
                  <a:pt x="5952" y="352"/>
                </a:cubicBezTo>
                <a:cubicBezTo>
                  <a:pt x="5921" y="360"/>
                  <a:pt x="5891" y="372"/>
                  <a:pt x="5863" y="386"/>
                </a:cubicBezTo>
                <a:cubicBezTo>
                  <a:pt x="5858" y="377"/>
                  <a:pt x="5851" y="370"/>
                  <a:pt x="5844" y="362"/>
                </a:cubicBezTo>
                <a:cubicBezTo>
                  <a:pt x="5818" y="336"/>
                  <a:pt x="5787" y="323"/>
                  <a:pt x="5750" y="323"/>
                </a:cubicBezTo>
                <a:lnTo>
                  <a:pt x="5610" y="323"/>
                </a:lnTo>
                <a:lnTo>
                  <a:pt x="5610" y="1416"/>
                </a:lnTo>
                <a:lnTo>
                  <a:pt x="5883" y="1416"/>
                </a:lnTo>
                <a:lnTo>
                  <a:pt x="5883" y="848"/>
                </a:lnTo>
                <a:cubicBezTo>
                  <a:pt x="5883" y="738"/>
                  <a:pt x="5901" y="696"/>
                  <a:pt x="5938" y="657"/>
                </a:cubicBezTo>
                <a:cubicBezTo>
                  <a:pt x="5975" y="619"/>
                  <a:pt x="6030" y="600"/>
                  <a:pt x="6105" y="600"/>
                </a:cubicBezTo>
                <a:lnTo>
                  <a:pt x="6223" y="600"/>
                </a:lnTo>
                <a:lnTo>
                  <a:pt x="6223" y="322"/>
                </a:lnTo>
                <a:lnTo>
                  <a:pt x="6157" y="322"/>
                </a:lnTo>
                <a:lnTo>
                  <a:pt x="6157" y="323"/>
                </a:lnTo>
                <a:close/>
                <a:moveTo>
                  <a:pt x="1033" y="0"/>
                </a:moveTo>
                <a:lnTo>
                  <a:pt x="1033" y="1281"/>
                </a:lnTo>
                <a:cubicBezTo>
                  <a:pt x="1033" y="1319"/>
                  <a:pt x="1046" y="1351"/>
                  <a:pt x="1072" y="1377"/>
                </a:cubicBezTo>
                <a:cubicBezTo>
                  <a:pt x="1098" y="1403"/>
                  <a:pt x="1129" y="1416"/>
                  <a:pt x="1166" y="1416"/>
                </a:cubicBezTo>
                <a:lnTo>
                  <a:pt x="1307" y="1416"/>
                </a:lnTo>
                <a:lnTo>
                  <a:pt x="1307" y="135"/>
                </a:lnTo>
                <a:cubicBezTo>
                  <a:pt x="1307" y="97"/>
                  <a:pt x="1294" y="64"/>
                  <a:pt x="1268" y="38"/>
                </a:cubicBezTo>
                <a:cubicBezTo>
                  <a:pt x="1241" y="12"/>
                  <a:pt x="1209" y="0"/>
                  <a:pt x="1174" y="0"/>
                </a:cubicBezTo>
                <a:lnTo>
                  <a:pt x="1033" y="0"/>
                </a:lnTo>
                <a:close/>
                <a:moveTo>
                  <a:pt x="2102" y="866"/>
                </a:moveTo>
                <a:cubicBezTo>
                  <a:pt x="2102" y="715"/>
                  <a:pt x="2051" y="535"/>
                  <a:pt x="1889" y="535"/>
                </a:cubicBezTo>
                <a:cubicBezTo>
                  <a:pt x="1727" y="535"/>
                  <a:pt x="1677" y="715"/>
                  <a:pt x="1677" y="866"/>
                </a:cubicBezTo>
                <a:cubicBezTo>
                  <a:pt x="1677" y="1017"/>
                  <a:pt x="1726" y="1194"/>
                  <a:pt x="1889" y="1194"/>
                </a:cubicBezTo>
                <a:cubicBezTo>
                  <a:pt x="2051" y="1194"/>
                  <a:pt x="2102" y="1016"/>
                  <a:pt x="2102" y="866"/>
                </a:cubicBezTo>
                <a:close/>
                <a:moveTo>
                  <a:pt x="2367" y="862"/>
                </a:moveTo>
                <a:cubicBezTo>
                  <a:pt x="2367" y="1215"/>
                  <a:pt x="2196" y="1427"/>
                  <a:pt x="1889" y="1427"/>
                </a:cubicBezTo>
                <a:cubicBezTo>
                  <a:pt x="1574" y="1427"/>
                  <a:pt x="1411" y="1215"/>
                  <a:pt x="1411" y="862"/>
                </a:cubicBezTo>
                <a:cubicBezTo>
                  <a:pt x="1411" y="509"/>
                  <a:pt x="1574" y="296"/>
                  <a:pt x="1889" y="296"/>
                </a:cubicBezTo>
                <a:cubicBezTo>
                  <a:pt x="2196" y="296"/>
                  <a:pt x="2367" y="509"/>
                  <a:pt x="2367" y="862"/>
                </a:cubicBezTo>
                <a:close/>
                <a:moveTo>
                  <a:pt x="265" y="866"/>
                </a:moveTo>
                <a:cubicBezTo>
                  <a:pt x="265" y="715"/>
                  <a:pt x="314" y="535"/>
                  <a:pt x="476" y="535"/>
                </a:cubicBezTo>
                <a:cubicBezTo>
                  <a:pt x="560" y="535"/>
                  <a:pt x="614" y="584"/>
                  <a:pt x="648" y="652"/>
                </a:cubicBezTo>
                <a:lnTo>
                  <a:pt x="932" y="652"/>
                </a:lnTo>
                <a:cubicBezTo>
                  <a:pt x="875" y="426"/>
                  <a:pt x="718" y="296"/>
                  <a:pt x="477" y="296"/>
                </a:cubicBezTo>
                <a:cubicBezTo>
                  <a:pt x="163" y="296"/>
                  <a:pt x="0" y="509"/>
                  <a:pt x="0" y="862"/>
                </a:cubicBezTo>
                <a:cubicBezTo>
                  <a:pt x="0" y="1215"/>
                  <a:pt x="163" y="1427"/>
                  <a:pt x="477" y="1427"/>
                </a:cubicBezTo>
                <a:cubicBezTo>
                  <a:pt x="718" y="1427"/>
                  <a:pt x="875" y="1297"/>
                  <a:pt x="932" y="1072"/>
                </a:cubicBezTo>
                <a:lnTo>
                  <a:pt x="746" y="1072"/>
                </a:lnTo>
                <a:cubicBezTo>
                  <a:pt x="746" y="1072"/>
                  <a:pt x="696" y="1073"/>
                  <a:pt x="667" y="1101"/>
                </a:cubicBezTo>
                <a:cubicBezTo>
                  <a:pt x="618" y="1150"/>
                  <a:pt x="578" y="1194"/>
                  <a:pt x="476" y="1194"/>
                </a:cubicBezTo>
                <a:cubicBezTo>
                  <a:pt x="314" y="1194"/>
                  <a:pt x="265" y="1016"/>
                  <a:pt x="265" y="866"/>
                </a:cubicBezTo>
                <a:close/>
                <a:moveTo>
                  <a:pt x="3243" y="321"/>
                </a:moveTo>
                <a:lnTo>
                  <a:pt x="3107" y="321"/>
                </a:lnTo>
                <a:lnTo>
                  <a:pt x="3107" y="1007"/>
                </a:lnTo>
                <a:cubicBezTo>
                  <a:pt x="3107" y="1072"/>
                  <a:pt x="3088" y="1120"/>
                  <a:pt x="3050" y="1150"/>
                </a:cubicBezTo>
                <a:cubicBezTo>
                  <a:pt x="3013" y="1180"/>
                  <a:pt x="2971" y="1195"/>
                  <a:pt x="2923" y="1195"/>
                </a:cubicBezTo>
                <a:cubicBezTo>
                  <a:pt x="2877" y="1195"/>
                  <a:pt x="2833" y="1180"/>
                  <a:pt x="2796" y="1150"/>
                </a:cubicBezTo>
                <a:cubicBezTo>
                  <a:pt x="2758" y="1119"/>
                  <a:pt x="2739" y="1072"/>
                  <a:pt x="2739" y="1007"/>
                </a:cubicBezTo>
                <a:lnTo>
                  <a:pt x="2739" y="461"/>
                </a:lnTo>
                <a:cubicBezTo>
                  <a:pt x="2739" y="423"/>
                  <a:pt x="2728" y="390"/>
                  <a:pt x="2703" y="362"/>
                </a:cubicBezTo>
                <a:cubicBezTo>
                  <a:pt x="2678" y="335"/>
                  <a:pt x="2647" y="321"/>
                  <a:pt x="2608" y="321"/>
                </a:cubicBezTo>
                <a:lnTo>
                  <a:pt x="2471" y="321"/>
                </a:lnTo>
                <a:lnTo>
                  <a:pt x="2471" y="956"/>
                </a:lnTo>
                <a:cubicBezTo>
                  <a:pt x="2471" y="1150"/>
                  <a:pt x="2522" y="1269"/>
                  <a:pt x="2615" y="1335"/>
                </a:cubicBezTo>
                <a:cubicBezTo>
                  <a:pt x="2707" y="1402"/>
                  <a:pt x="2809" y="1425"/>
                  <a:pt x="2924" y="1425"/>
                </a:cubicBezTo>
                <a:cubicBezTo>
                  <a:pt x="3038" y="1425"/>
                  <a:pt x="3141" y="1402"/>
                  <a:pt x="3233" y="1335"/>
                </a:cubicBezTo>
                <a:cubicBezTo>
                  <a:pt x="3326" y="1268"/>
                  <a:pt x="3378" y="1148"/>
                  <a:pt x="3378" y="956"/>
                </a:cubicBezTo>
                <a:lnTo>
                  <a:pt x="3378" y="460"/>
                </a:lnTo>
                <a:cubicBezTo>
                  <a:pt x="3377" y="423"/>
                  <a:pt x="3364" y="390"/>
                  <a:pt x="3339" y="362"/>
                </a:cubicBezTo>
                <a:cubicBezTo>
                  <a:pt x="3314" y="335"/>
                  <a:pt x="3283" y="321"/>
                  <a:pt x="3243" y="321"/>
                </a:cubicBezTo>
                <a:close/>
                <a:moveTo>
                  <a:pt x="4323" y="0"/>
                </a:moveTo>
                <a:lnTo>
                  <a:pt x="4185" y="0"/>
                </a:lnTo>
                <a:lnTo>
                  <a:pt x="4185" y="406"/>
                </a:lnTo>
                <a:cubicBezTo>
                  <a:pt x="4144" y="366"/>
                  <a:pt x="4057" y="296"/>
                  <a:pt x="3924" y="296"/>
                </a:cubicBezTo>
                <a:cubicBezTo>
                  <a:pt x="3645" y="296"/>
                  <a:pt x="3486" y="509"/>
                  <a:pt x="3486" y="861"/>
                </a:cubicBezTo>
                <a:cubicBezTo>
                  <a:pt x="3486" y="1214"/>
                  <a:pt x="3650" y="1426"/>
                  <a:pt x="3969" y="1426"/>
                </a:cubicBezTo>
                <a:cubicBezTo>
                  <a:pt x="4281" y="1426"/>
                  <a:pt x="4454" y="1217"/>
                  <a:pt x="4455" y="866"/>
                </a:cubicBezTo>
                <a:lnTo>
                  <a:pt x="4455" y="133"/>
                </a:lnTo>
                <a:cubicBezTo>
                  <a:pt x="4455" y="97"/>
                  <a:pt x="4442" y="64"/>
                  <a:pt x="4416" y="38"/>
                </a:cubicBezTo>
                <a:cubicBezTo>
                  <a:pt x="4391" y="12"/>
                  <a:pt x="4359" y="0"/>
                  <a:pt x="4323" y="0"/>
                </a:cubicBezTo>
                <a:close/>
                <a:moveTo>
                  <a:pt x="3753" y="866"/>
                </a:moveTo>
                <a:cubicBezTo>
                  <a:pt x="3753" y="715"/>
                  <a:pt x="3803" y="535"/>
                  <a:pt x="3968" y="535"/>
                </a:cubicBezTo>
                <a:cubicBezTo>
                  <a:pt x="4132" y="535"/>
                  <a:pt x="4184" y="713"/>
                  <a:pt x="4185" y="862"/>
                </a:cubicBezTo>
                <a:lnTo>
                  <a:pt x="4185" y="866"/>
                </a:lnTo>
                <a:cubicBezTo>
                  <a:pt x="4185" y="1017"/>
                  <a:pt x="4132" y="1194"/>
                  <a:pt x="3968" y="1194"/>
                </a:cubicBezTo>
                <a:cubicBezTo>
                  <a:pt x="3803" y="1194"/>
                  <a:pt x="3753" y="1016"/>
                  <a:pt x="3753" y="866"/>
                </a:cubicBezTo>
                <a:close/>
                <a:moveTo>
                  <a:pt x="5510" y="799"/>
                </a:moveTo>
                <a:cubicBezTo>
                  <a:pt x="5510" y="822"/>
                  <a:pt x="5506" y="843"/>
                  <a:pt x="5496" y="862"/>
                </a:cubicBezTo>
                <a:cubicBezTo>
                  <a:pt x="5491" y="874"/>
                  <a:pt x="5482" y="886"/>
                  <a:pt x="5474" y="896"/>
                </a:cubicBezTo>
                <a:cubicBezTo>
                  <a:pt x="5449" y="923"/>
                  <a:pt x="5419" y="937"/>
                  <a:pt x="5382" y="937"/>
                </a:cubicBezTo>
                <a:lnTo>
                  <a:pt x="4827" y="937"/>
                </a:lnTo>
                <a:cubicBezTo>
                  <a:pt x="4833" y="1068"/>
                  <a:pt x="4897" y="1194"/>
                  <a:pt x="5034" y="1194"/>
                </a:cubicBezTo>
                <a:cubicBezTo>
                  <a:pt x="5136" y="1194"/>
                  <a:pt x="5176" y="1148"/>
                  <a:pt x="5224" y="1100"/>
                </a:cubicBezTo>
                <a:cubicBezTo>
                  <a:pt x="5252" y="1072"/>
                  <a:pt x="5302" y="1071"/>
                  <a:pt x="5302" y="1071"/>
                </a:cubicBezTo>
                <a:lnTo>
                  <a:pt x="5488" y="1071"/>
                </a:lnTo>
                <a:cubicBezTo>
                  <a:pt x="5430" y="1295"/>
                  <a:pt x="5274" y="1426"/>
                  <a:pt x="5033" y="1426"/>
                </a:cubicBezTo>
                <a:cubicBezTo>
                  <a:pt x="4719" y="1426"/>
                  <a:pt x="4556" y="1214"/>
                  <a:pt x="4556" y="861"/>
                </a:cubicBezTo>
                <a:cubicBezTo>
                  <a:pt x="4556" y="508"/>
                  <a:pt x="4719" y="295"/>
                  <a:pt x="5033" y="295"/>
                </a:cubicBezTo>
                <a:cubicBezTo>
                  <a:pt x="5274" y="295"/>
                  <a:pt x="5430" y="425"/>
                  <a:pt x="5488" y="651"/>
                </a:cubicBezTo>
                <a:cubicBezTo>
                  <a:pt x="5498" y="691"/>
                  <a:pt x="5505" y="734"/>
                  <a:pt x="5508" y="780"/>
                </a:cubicBezTo>
                <a:lnTo>
                  <a:pt x="5510" y="799"/>
                </a:lnTo>
                <a:close/>
                <a:moveTo>
                  <a:pt x="4839" y="725"/>
                </a:moveTo>
                <a:lnTo>
                  <a:pt x="5233" y="725"/>
                </a:lnTo>
                <a:cubicBezTo>
                  <a:pt x="5232" y="623"/>
                  <a:pt x="5145" y="535"/>
                  <a:pt x="5035" y="535"/>
                </a:cubicBezTo>
                <a:cubicBezTo>
                  <a:pt x="4922" y="535"/>
                  <a:pt x="4847" y="623"/>
                  <a:pt x="4839" y="725"/>
                </a:cubicBezTo>
                <a:close/>
                <a:moveTo>
                  <a:pt x="7138" y="600"/>
                </a:moveTo>
                <a:cubicBezTo>
                  <a:pt x="7138" y="503"/>
                  <a:pt x="7100" y="427"/>
                  <a:pt x="7024" y="373"/>
                </a:cubicBezTo>
                <a:cubicBezTo>
                  <a:pt x="6952" y="322"/>
                  <a:pt x="6842" y="296"/>
                  <a:pt x="6697" y="296"/>
                </a:cubicBezTo>
                <a:cubicBezTo>
                  <a:pt x="6566" y="296"/>
                  <a:pt x="6467" y="328"/>
                  <a:pt x="6397" y="389"/>
                </a:cubicBezTo>
                <a:cubicBezTo>
                  <a:pt x="6334" y="443"/>
                  <a:pt x="6296" y="517"/>
                  <a:pt x="6286" y="600"/>
                </a:cubicBezTo>
                <a:lnTo>
                  <a:pt x="6547" y="600"/>
                </a:lnTo>
                <a:cubicBezTo>
                  <a:pt x="6560" y="566"/>
                  <a:pt x="6583" y="545"/>
                  <a:pt x="6611" y="534"/>
                </a:cubicBezTo>
                <a:cubicBezTo>
                  <a:pt x="6639" y="523"/>
                  <a:pt x="6672" y="518"/>
                  <a:pt x="6708" y="518"/>
                </a:cubicBezTo>
                <a:cubicBezTo>
                  <a:pt x="6753" y="518"/>
                  <a:pt x="6786" y="524"/>
                  <a:pt x="6819" y="536"/>
                </a:cubicBezTo>
                <a:cubicBezTo>
                  <a:pt x="6859" y="550"/>
                  <a:pt x="6879" y="575"/>
                  <a:pt x="6879" y="615"/>
                </a:cubicBezTo>
                <a:cubicBezTo>
                  <a:pt x="6879" y="658"/>
                  <a:pt x="6822" y="699"/>
                  <a:pt x="6708" y="714"/>
                </a:cubicBezTo>
                <a:cubicBezTo>
                  <a:pt x="6571" y="732"/>
                  <a:pt x="6462" y="748"/>
                  <a:pt x="6362" y="823"/>
                </a:cubicBezTo>
                <a:cubicBezTo>
                  <a:pt x="6299" y="872"/>
                  <a:pt x="6259" y="962"/>
                  <a:pt x="6259" y="1075"/>
                </a:cubicBezTo>
                <a:cubicBezTo>
                  <a:pt x="6259" y="1196"/>
                  <a:pt x="6294" y="1282"/>
                  <a:pt x="6363" y="1335"/>
                </a:cubicBezTo>
                <a:cubicBezTo>
                  <a:pt x="6425" y="1384"/>
                  <a:pt x="6525" y="1425"/>
                  <a:pt x="6688" y="1425"/>
                </a:cubicBezTo>
                <a:cubicBezTo>
                  <a:pt x="6834" y="1425"/>
                  <a:pt x="6943" y="1391"/>
                  <a:pt x="7016" y="1341"/>
                </a:cubicBezTo>
                <a:cubicBezTo>
                  <a:pt x="7091" y="1287"/>
                  <a:pt x="7133" y="1225"/>
                  <a:pt x="7135" y="1111"/>
                </a:cubicBezTo>
                <a:lnTo>
                  <a:pt x="7135" y="600"/>
                </a:lnTo>
                <a:lnTo>
                  <a:pt x="7138" y="600"/>
                </a:lnTo>
                <a:close/>
                <a:moveTo>
                  <a:pt x="6672" y="1195"/>
                </a:moveTo>
                <a:cubicBezTo>
                  <a:pt x="6649" y="1195"/>
                  <a:pt x="6579" y="1190"/>
                  <a:pt x="6548" y="1159"/>
                </a:cubicBezTo>
                <a:cubicBezTo>
                  <a:pt x="6527" y="1138"/>
                  <a:pt x="6512" y="1115"/>
                  <a:pt x="6512" y="1075"/>
                </a:cubicBezTo>
                <a:cubicBezTo>
                  <a:pt x="6512" y="1046"/>
                  <a:pt x="6522" y="1018"/>
                  <a:pt x="6539" y="999"/>
                </a:cubicBezTo>
                <a:cubicBezTo>
                  <a:pt x="6578" y="957"/>
                  <a:pt x="6620" y="951"/>
                  <a:pt x="6711" y="930"/>
                </a:cubicBezTo>
                <a:cubicBezTo>
                  <a:pt x="6771" y="916"/>
                  <a:pt x="6845" y="894"/>
                  <a:pt x="6883" y="871"/>
                </a:cubicBezTo>
                <a:lnTo>
                  <a:pt x="6883" y="953"/>
                </a:lnTo>
                <a:cubicBezTo>
                  <a:pt x="6884" y="1028"/>
                  <a:pt x="6886" y="1089"/>
                  <a:pt x="6844" y="1131"/>
                </a:cubicBezTo>
                <a:cubicBezTo>
                  <a:pt x="6802" y="1173"/>
                  <a:pt x="6744" y="1195"/>
                  <a:pt x="6672" y="1195"/>
                </a:cubicBezTo>
                <a:close/>
              </a:path>
            </a:pathLst>
          </a:custGeom>
          <a:solidFill>
            <a:srgbClr val="333E4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4" name="Picture Placeholder 5">
            <a:extLst>
              <a:ext uri="{FF2B5EF4-FFF2-40B4-BE49-F238E27FC236}">
                <a16:creationId xmlns:a16="http://schemas.microsoft.com/office/drawing/2014/main" id="{0737ADB3-DDF6-FB4F-AC07-B463902DD3C3}"/>
              </a:ext>
            </a:extLst>
          </p:cNvPr>
          <p:cNvSpPr>
            <a:spLocks noGrp="1"/>
          </p:cNvSpPr>
          <p:nvPr>
            <p:ph type="pic" sz="quarter" idx="20"/>
          </p:nvPr>
        </p:nvSpPr>
        <p:spPr>
          <a:xfrm>
            <a:off x="0" y="2284544"/>
            <a:ext cx="4069080" cy="2286000"/>
          </a:xfrm>
          <a:prstGeom prst="rect">
            <a:avLst/>
          </a:prstGeom>
        </p:spPr>
        <p:txBody>
          <a:bodyPr/>
          <a:lstStyle>
            <a:lvl1pPr>
              <a:buClr>
                <a:schemeClr val="accent6">
                  <a:lumMod val="60000"/>
                  <a:lumOff val="40000"/>
                </a:schemeClr>
              </a:buClr>
              <a:defRPr b="0" i="0">
                <a:solidFill>
                  <a:schemeClr val="accent6"/>
                </a:solidFill>
                <a:latin typeface="Roboto Regular" panose="02000000000000000000" pitchFamily="2" charset="0"/>
              </a:defRPr>
            </a:lvl1pPr>
          </a:lstStyle>
          <a:p>
            <a:r>
              <a:rPr lang="en-US"/>
              <a:t>Click icon to add picture</a:t>
            </a:r>
          </a:p>
        </p:txBody>
      </p:sp>
      <p:sp>
        <p:nvSpPr>
          <p:cNvPr id="30" name="Picture Placeholder 5">
            <a:extLst>
              <a:ext uri="{FF2B5EF4-FFF2-40B4-BE49-F238E27FC236}">
                <a16:creationId xmlns:a16="http://schemas.microsoft.com/office/drawing/2014/main" id="{9BEA16D7-ABCE-7F4D-B4E8-663E6F0FF9B4}"/>
              </a:ext>
            </a:extLst>
          </p:cNvPr>
          <p:cNvSpPr>
            <a:spLocks noGrp="1"/>
          </p:cNvSpPr>
          <p:nvPr>
            <p:ph type="pic" sz="quarter" idx="17"/>
          </p:nvPr>
        </p:nvSpPr>
        <p:spPr>
          <a:xfrm>
            <a:off x="0" y="4572000"/>
            <a:ext cx="4069080" cy="2286000"/>
          </a:xfrm>
          <a:prstGeom prst="rect">
            <a:avLst/>
          </a:prstGeom>
        </p:spPr>
        <p:txBody>
          <a:bodyPr/>
          <a:lstStyle>
            <a:lvl1pPr>
              <a:buClr>
                <a:schemeClr val="accent6">
                  <a:lumMod val="60000"/>
                  <a:lumOff val="40000"/>
                </a:schemeClr>
              </a:buClr>
              <a:defRPr b="0" i="0">
                <a:solidFill>
                  <a:schemeClr val="accent6"/>
                </a:solidFill>
                <a:latin typeface="Roboto Regular" panose="02000000000000000000" pitchFamily="2" charset="0"/>
              </a:defRPr>
            </a:lvl1pPr>
          </a:lstStyle>
          <a:p>
            <a:r>
              <a:rPr lang="en-US"/>
              <a:t>Click icon to add picture</a:t>
            </a:r>
          </a:p>
        </p:txBody>
      </p:sp>
      <p:sp>
        <p:nvSpPr>
          <p:cNvPr id="6" name="Picture Placeholder 5">
            <a:extLst>
              <a:ext uri="{FF2B5EF4-FFF2-40B4-BE49-F238E27FC236}">
                <a16:creationId xmlns:a16="http://schemas.microsoft.com/office/drawing/2014/main" id="{ABB82029-0B58-9046-9EDD-1AFA8CBA039D}"/>
              </a:ext>
            </a:extLst>
          </p:cNvPr>
          <p:cNvSpPr>
            <a:spLocks noGrp="1"/>
          </p:cNvSpPr>
          <p:nvPr>
            <p:ph type="pic" sz="quarter" idx="14"/>
          </p:nvPr>
        </p:nvSpPr>
        <p:spPr>
          <a:xfrm>
            <a:off x="0" y="0"/>
            <a:ext cx="4069080" cy="2286000"/>
          </a:xfrm>
          <a:prstGeom prst="rect">
            <a:avLst/>
          </a:prstGeom>
        </p:spPr>
        <p:txBody>
          <a:bodyPr/>
          <a:lstStyle>
            <a:lvl1pPr>
              <a:buClr>
                <a:schemeClr val="accent6">
                  <a:lumMod val="60000"/>
                  <a:lumOff val="40000"/>
                </a:schemeClr>
              </a:buClr>
              <a:defRPr b="0" i="0">
                <a:solidFill>
                  <a:schemeClr val="accent6"/>
                </a:solidFill>
                <a:latin typeface="Roboto Regular" panose="02000000000000000000" pitchFamily="2" charset="0"/>
              </a:defRPr>
            </a:lvl1pPr>
          </a:lstStyle>
          <a:p>
            <a:r>
              <a:rPr lang="en-US"/>
              <a:t>Click icon to add picture</a:t>
            </a:r>
          </a:p>
        </p:txBody>
      </p:sp>
    </p:spTree>
    <p:extLst>
      <p:ext uri="{BB962C8B-B14F-4D97-AF65-F5344CB8AC3E}">
        <p14:creationId xmlns:p14="http://schemas.microsoft.com/office/powerpoint/2010/main" val="339509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WHIT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51A63B-C4C4-E142-A68F-2F5503F1683A}"/>
              </a:ext>
            </a:extLst>
          </p:cNvPr>
          <p:cNvSpPr txBox="1"/>
          <p:nvPr userDrawn="1"/>
        </p:nvSpPr>
        <p:spPr>
          <a:xfrm>
            <a:off x="1651221" y="2494881"/>
            <a:ext cx="8889559" cy="1200329"/>
          </a:xfrm>
          <a:prstGeom prst="rect">
            <a:avLst/>
          </a:prstGeom>
        </p:spPr>
        <p:txBody>
          <a:bodyPr wrap="square" lIns="0" rtlCol="0">
            <a:spAutoFit/>
          </a:bodyPr>
          <a:lstStyle/>
          <a:p>
            <a:pPr marL="0" indent="0" algn="ctr">
              <a:buClr>
                <a:schemeClr val="accent6">
                  <a:lumMod val="20000"/>
                  <a:lumOff val="80000"/>
                </a:schemeClr>
              </a:buClr>
              <a:buNone/>
            </a:pPr>
            <a:r>
              <a:rPr lang="en-US" sz="7200" b="0" i="0" cap="all" baseline="0">
                <a:solidFill>
                  <a:schemeClr val="tx1"/>
                </a:solidFill>
                <a:latin typeface="Lato Light" panose="020F0302020204030203" pitchFamily="34" charset="77"/>
                <a:ea typeface="Roboto" panose="02000000000000000000" pitchFamily="2" charset="0"/>
              </a:rPr>
              <a:t>THANK YOU</a:t>
            </a:r>
          </a:p>
        </p:txBody>
      </p:sp>
      <p:sp>
        <p:nvSpPr>
          <p:cNvPr id="21" name="Freeform 3">
            <a:extLst>
              <a:ext uri="{FF2B5EF4-FFF2-40B4-BE49-F238E27FC236}">
                <a16:creationId xmlns:a16="http://schemas.microsoft.com/office/drawing/2014/main" id="{BC34BC8C-88AD-464F-9B76-58428A43BA4F}"/>
              </a:ext>
            </a:extLst>
          </p:cNvPr>
          <p:cNvSpPr>
            <a:spLocks noChangeAspect="1" noChangeArrowheads="1"/>
          </p:cNvSpPr>
          <p:nvPr userDrawn="1"/>
        </p:nvSpPr>
        <p:spPr bwMode="auto">
          <a:xfrm>
            <a:off x="5410624" y="5619599"/>
            <a:ext cx="1370753" cy="274320"/>
          </a:xfrm>
          <a:custGeom>
            <a:avLst/>
            <a:gdLst>
              <a:gd name="T0" fmla="*/ 5863 w 7139"/>
              <a:gd name="T1" fmla="*/ 386 h 1428"/>
              <a:gd name="T2" fmla="*/ 5610 w 7139"/>
              <a:gd name="T3" fmla="*/ 323 h 1428"/>
              <a:gd name="T4" fmla="*/ 5883 w 7139"/>
              <a:gd name="T5" fmla="*/ 848 h 1428"/>
              <a:gd name="T6" fmla="*/ 6223 w 7139"/>
              <a:gd name="T7" fmla="*/ 600 h 1428"/>
              <a:gd name="T8" fmla="*/ 6157 w 7139"/>
              <a:gd name="T9" fmla="*/ 323 h 1428"/>
              <a:gd name="T10" fmla="*/ 1072 w 7139"/>
              <a:gd name="T11" fmla="*/ 1377 h 1428"/>
              <a:gd name="T12" fmla="*/ 1307 w 7139"/>
              <a:gd name="T13" fmla="*/ 135 h 1428"/>
              <a:gd name="T14" fmla="*/ 1033 w 7139"/>
              <a:gd name="T15" fmla="*/ 0 h 1428"/>
              <a:gd name="T16" fmla="*/ 1677 w 7139"/>
              <a:gd name="T17" fmla="*/ 866 h 1428"/>
              <a:gd name="T18" fmla="*/ 2367 w 7139"/>
              <a:gd name="T19" fmla="*/ 862 h 1428"/>
              <a:gd name="T20" fmla="*/ 1889 w 7139"/>
              <a:gd name="T21" fmla="*/ 296 h 1428"/>
              <a:gd name="T22" fmla="*/ 476 w 7139"/>
              <a:gd name="T23" fmla="*/ 535 h 1428"/>
              <a:gd name="T24" fmla="*/ 477 w 7139"/>
              <a:gd name="T25" fmla="*/ 296 h 1428"/>
              <a:gd name="T26" fmla="*/ 932 w 7139"/>
              <a:gd name="T27" fmla="*/ 1072 h 1428"/>
              <a:gd name="T28" fmla="*/ 476 w 7139"/>
              <a:gd name="T29" fmla="*/ 1194 h 1428"/>
              <a:gd name="T30" fmla="*/ 3107 w 7139"/>
              <a:gd name="T31" fmla="*/ 321 h 1428"/>
              <a:gd name="T32" fmla="*/ 2923 w 7139"/>
              <a:gd name="T33" fmla="*/ 1195 h 1428"/>
              <a:gd name="T34" fmla="*/ 2739 w 7139"/>
              <a:gd name="T35" fmla="*/ 461 h 1428"/>
              <a:gd name="T36" fmla="*/ 2471 w 7139"/>
              <a:gd name="T37" fmla="*/ 321 h 1428"/>
              <a:gd name="T38" fmla="*/ 2924 w 7139"/>
              <a:gd name="T39" fmla="*/ 1425 h 1428"/>
              <a:gd name="T40" fmla="*/ 3378 w 7139"/>
              <a:gd name="T41" fmla="*/ 460 h 1428"/>
              <a:gd name="T42" fmla="*/ 4323 w 7139"/>
              <a:gd name="T43" fmla="*/ 0 h 1428"/>
              <a:gd name="T44" fmla="*/ 3924 w 7139"/>
              <a:gd name="T45" fmla="*/ 296 h 1428"/>
              <a:gd name="T46" fmla="*/ 4455 w 7139"/>
              <a:gd name="T47" fmla="*/ 866 h 1428"/>
              <a:gd name="T48" fmla="*/ 4323 w 7139"/>
              <a:gd name="T49" fmla="*/ 0 h 1428"/>
              <a:gd name="T50" fmla="*/ 4185 w 7139"/>
              <a:gd name="T51" fmla="*/ 862 h 1428"/>
              <a:gd name="T52" fmla="*/ 3753 w 7139"/>
              <a:gd name="T53" fmla="*/ 866 h 1428"/>
              <a:gd name="T54" fmla="*/ 5474 w 7139"/>
              <a:gd name="T55" fmla="*/ 896 h 1428"/>
              <a:gd name="T56" fmla="*/ 5034 w 7139"/>
              <a:gd name="T57" fmla="*/ 1194 h 1428"/>
              <a:gd name="T58" fmla="*/ 5488 w 7139"/>
              <a:gd name="T59" fmla="*/ 1071 h 1428"/>
              <a:gd name="T60" fmla="*/ 5033 w 7139"/>
              <a:gd name="T61" fmla="*/ 295 h 1428"/>
              <a:gd name="T62" fmla="*/ 5510 w 7139"/>
              <a:gd name="T63" fmla="*/ 799 h 1428"/>
              <a:gd name="T64" fmla="*/ 5035 w 7139"/>
              <a:gd name="T65" fmla="*/ 535 h 1428"/>
              <a:gd name="T66" fmla="*/ 7024 w 7139"/>
              <a:gd name="T67" fmla="*/ 373 h 1428"/>
              <a:gd name="T68" fmla="*/ 6286 w 7139"/>
              <a:gd name="T69" fmla="*/ 600 h 1428"/>
              <a:gd name="T70" fmla="*/ 6708 w 7139"/>
              <a:gd name="T71" fmla="*/ 518 h 1428"/>
              <a:gd name="T72" fmla="*/ 6708 w 7139"/>
              <a:gd name="T73" fmla="*/ 714 h 1428"/>
              <a:gd name="T74" fmla="*/ 6363 w 7139"/>
              <a:gd name="T75" fmla="*/ 1335 h 1428"/>
              <a:gd name="T76" fmla="*/ 7135 w 7139"/>
              <a:gd name="T77" fmla="*/ 1111 h 1428"/>
              <a:gd name="T78" fmla="*/ 6672 w 7139"/>
              <a:gd name="T79" fmla="*/ 1195 h 1428"/>
              <a:gd name="T80" fmla="*/ 6539 w 7139"/>
              <a:gd name="T81" fmla="*/ 999 h 1428"/>
              <a:gd name="T82" fmla="*/ 6883 w 7139"/>
              <a:gd name="T83" fmla="*/ 953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39" h="1428">
                <a:moveTo>
                  <a:pt x="6157" y="323"/>
                </a:moveTo>
                <a:cubicBezTo>
                  <a:pt x="6087" y="323"/>
                  <a:pt x="6019" y="333"/>
                  <a:pt x="5952" y="352"/>
                </a:cubicBezTo>
                <a:cubicBezTo>
                  <a:pt x="5921" y="360"/>
                  <a:pt x="5891" y="372"/>
                  <a:pt x="5863" y="386"/>
                </a:cubicBezTo>
                <a:cubicBezTo>
                  <a:pt x="5858" y="377"/>
                  <a:pt x="5851" y="370"/>
                  <a:pt x="5844" y="362"/>
                </a:cubicBezTo>
                <a:cubicBezTo>
                  <a:pt x="5818" y="336"/>
                  <a:pt x="5787" y="323"/>
                  <a:pt x="5750" y="323"/>
                </a:cubicBezTo>
                <a:lnTo>
                  <a:pt x="5610" y="323"/>
                </a:lnTo>
                <a:lnTo>
                  <a:pt x="5610" y="1416"/>
                </a:lnTo>
                <a:lnTo>
                  <a:pt x="5883" y="1416"/>
                </a:lnTo>
                <a:lnTo>
                  <a:pt x="5883" y="848"/>
                </a:lnTo>
                <a:cubicBezTo>
                  <a:pt x="5883" y="738"/>
                  <a:pt x="5901" y="696"/>
                  <a:pt x="5938" y="657"/>
                </a:cubicBezTo>
                <a:cubicBezTo>
                  <a:pt x="5975" y="619"/>
                  <a:pt x="6030" y="600"/>
                  <a:pt x="6105" y="600"/>
                </a:cubicBezTo>
                <a:lnTo>
                  <a:pt x="6223" y="600"/>
                </a:lnTo>
                <a:lnTo>
                  <a:pt x="6223" y="322"/>
                </a:lnTo>
                <a:lnTo>
                  <a:pt x="6157" y="322"/>
                </a:lnTo>
                <a:lnTo>
                  <a:pt x="6157" y="323"/>
                </a:lnTo>
                <a:close/>
                <a:moveTo>
                  <a:pt x="1033" y="0"/>
                </a:moveTo>
                <a:lnTo>
                  <a:pt x="1033" y="1281"/>
                </a:lnTo>
                <a:cubicBezTo>
                  <a:pt x="1033" y="1319"/>
                  <a:pt x="1046" y="1351"/>
                  <a:pt x="1072" y="1377"/>
                </a:cubicBezTo>
                <a:cubicBezTo>
                  <a:pt x="1098" y="1403"/>
                  <a:pt x="1129" y="1416"/>
                  <a:pt x="1166" y="1416"/>
                </a:cubicBezTo>
                <a:lnTo>
                  <a:pt x="1307" y="1416"/>
                </a:lnTo>
                <a:lnTo>
                  <a:pt x="1307" y="135"/>
                </a:lnTo>
                <a:cubicBezTo>
                  <a:pt x="1307" y="97"/>
                  <a:pt x="1294" y="64"/>
                  <a:pt x="1268" y="38"/>
                </a:cubicBezTo>
                <a:cubicBezTo>
                  <a:pt x="1241" y="12"/>
                  <a:pt x="1209" y="0"/>
                  <a:pt x="1174" y="0"/>
                </a:cubicBezTo>
                <a:lnTo>
                  <a:pt x="1033" y="0"/>
                </a:lnTo>
                <a:close/>
                <a:moveTo>
                  <a:pt x="2102" y="866"/>
                </a:moveTo>
                <a:cubicBezTo>
                  <a:pt x="2102" y="715"/>
                  <a:pt x="2051" y="535"/>
                  <a:pt x="1889" y="535"/>
                </a:cubicBezTo>
                <a:cubicBezTo>
                  <a:pt x="1727" y="535"/>
                  <a:pt x="1677" y="715"/>
                  <a:pt x="1677" y="866"/>
                </a:cubicBezTo>
                <a:cubicBezTo>
                  <a:pt x="1677" y="1017"/>
                  <a:pt x="1726" y="1194"/>
                  <a:pt x="1889" y="1194"/>
                </a:cubicBezTo>
                <a:cubicBezTo>
                  <a:pt x="2051" y="1194"/>
                  <a:pt x="2102" y="1016"/>
                  <a:pt x="2102" y="866"/>
                </a:cubicBezTo>
                <a:close/>
                <a:moveTo>
                  <a:pt x="2367" y="862"/>
                </a:moveTo>
                <a:cubicBezTo>
                  <a:pt x="2367" y="1215"/>
                  <a:pt x="2196" y="1427"/>
                  <a:pt x="1889" y="1427"/>
                </a:cubicBezTo>
                <a:cubicBezTo>
                  <a:pt x="1574" y="1427"/>
                  <a:pt x="1411" y="1215"/>
                  <a:pt x="1411" y="862"/>
                </a:cubicBezTo>
                <a:cubicBezTo>
                  <a:pt x="1411" y="509"/>
                  <a:pt x="1574" y="296"/>
                  <a:pt x="1889" y="296"/>
                </a:cubicBezTo>
                <a:cubicBezTo>
                  <a:pt x="2196" y="296"/>
                  <a:pt x="2367" y="509"/>
                  <a:pt x="2367" y="862"/>
                </a:cubicBezTo>
                <a:close/>
                <a:moveTo>
                  <a:pt x="265" y="866"/>
                </a:moveTo>
                <a:cubicBezTo>
                  <a:pt x="265" y="715"/>
                  <a:pt x="314" y="535"/>
                  <a:pt x="476" y="535"/>
                </a:cubicBezTo>
                <a:cubicBezTo>
                  <a:pt x="560" y="535"/>
                  <a:pt x="614" y="584"/>
                  <a:pt x="648" y="652"/>
                </a:cubicBezTo>
                <a:lnTo>
                  <a:pt x="932" y="652"/>
                </a:lnTo>
                <a:cubicBezTo>
                  <a:pt x="875" y="426"/>
                  <a:pt x="718" y="296"/>
                  <a:pt x="477" y="296"/>
                </a:cubicBezTo>
                <a:cubicBezTo>
                  <a:pt x="163" y="296"/>
                  <a:pt x="0" y="509"/>
                  <a:pt x="0" y="862"/>
                </a:cubicBezTo>
                <a:cubicBezTo>
                  <a:pt x="0" y="1215"/>
                  <a:pt x="163" y="1427"/>
                  <a:pt x="477" y="1427"/>
                </a:cubicBezTo>
                <a:cubicBezTo>
                  <a:pt x="718" y="1427"/>
                  <a:pt x="875" y="1297"/>
                  <a:pt x="932" y="1072"/>
                </a:cubicBezTo>
                <a:lnTo>
                  <a:pt x="746" y="1072"/>
                </a:lnTo>
                <a:cubicBezTo>
                  <a:pt x="746" y="1072"/>
                  <a:pt x="696" y="1073"/>
                  <a:pt x="667" y="1101"/>
                </a:cubicBezTo>
                <a:cubicBezTo>
                  <a:pt x="618" y="1150"/>
                  <a:pt x="578" y="1194"/>
                  <a:pt x="476" y="1194"/>
                </a:cubicBezTo>
                <a:cubicBezTo>
                  <a:pt x="314" y="1194"/>
                  <a:pt x="265" y="1016"/>
                  <a:pt x="265" y="866"/>
                </a:cubicBezTo>
                <a:close/>
                <a:moveTo>
                  <a:pt x="3243" y="321"/>
                </a:moveTo>
                <a:lnTo>
                  <a:pt x="3107" y="321"/>
                </a:lnTo>
                <a:lnTo>
                  <a:pt x="3107" y="1007"/>
                </a:lnTo>
                <a:cubicBezTo>
                  <a:pt x="3107" y="1072"/>
                  <a:pt x="3088" y="1120"/>
                  <a:pt x="3050" y="1150"/>
                </a:cubicBezTo>
                <a:cubicBezTo>
                  <a:pt x="3013" y="1180"/>
                  <a:pt x="2971" y="1195"/>
                  <a:pt x="2923" y="1195"/>
                </a:cubicBezTo>
                <a:cubicBezTo>
                  <a:pt x="2877" y="1195"/>
                  <a:pt x="2833" y="1180"/>
                  <a:pt x="2796" y="1150"/>
                </a:cubicBezTo>
                <a:cubicBezTo>
                  <a:pt x="2758" y="1119"/>
                  <a:pt x="2739" y="1072"/>
                  <a:pt x="2739" y="1007"/>
                </a:cubicBezTo>
                <a:lnTo>
                  <a:pt x="2739" y="461"/>
                </a:lnTo>
                <a:cubicBezTo>
                  <a:pt x="2739" y="423"/>
                  <a:pt x="2728" y="390"/>
                  <a:pt x="2703" y="362"/>
                </a:cubicBezTo>
                <a:cubicBezTo>
                  <a:pt x="2678" y="335"/>
                  <a:pt x="2647" y="321"/>
                  <a:pt x="2608" y="321"/>
                </a:cubicBezTo>
                <a:lnTo>
                  <a:pt x="2471" y="321"/>
                </a:lnTo>
                <a:lnTo>
                  <a:pt x="2471" y="956"/>
                </a:lnTo>
                <a:cubicBezTo>
                  <a:pt x="2471" y="1150"/>
                  <a:pt x="2522" y="1269"/>
                  <a:pt x="2615" y="1335"/>
                </a:cubicBezTo>
                <a:cubicBezTo>
                  <a:pt x="2707" y="1402"/>
                  <a:pt x="2809" y="1425"/>
                  <a:pt x="2924" y="1425"/>
                </a:cubicBezTo>
                <a:cubicBezTo>
                  <a:pt x="3038" y="1425"/>
                  <a:pt x="3141" y="1402"/>
                  <a:pt x="3233" y="1335"/>
                </a:cubicBezTo>
                <a:cubicBezTo>
                  <a:pt x="3326" y="1268"/>
                  <a:pt x="3378" y="1148"/>
                  <a:pt x="3378" y="956"/>
                </a:cubicBezTo>
                <a:lnTo>
                  <a:pt x="3378" y="460"/>
                </a:lnTo>
                <a:cubicBezTo>
                  <a:pt x="3377" y="423"/>
                  <a:pt x="3364" y="390"/>
                  <a:pt x="3339" y="362"/>
                </a:cubicBezTo>
                <a:cubicBezTo>
                  <a:pt x="3314" y="335"/>
                  <a:pt x="3283" y="321"/>
                  <a:pt x="3243" y="321"/>
                </a:cubicBezTo>
                <a:close/>
                <a:moveTo>
                  <a:pt x="4323" y="0"/>
                </a:moveTo>
                <a:lnTo>
                  <a:pt x="4185" y="0"/>
                </a:lnTo>
                <a:lnTo>
                  <a:pt x="4185" y="406"/>
                </a:lnTo>
                <a:cubicBezTo>
                  <a:pt x="4144" y="366"/>
                  <a:pt x="4057" y="296"/>
                  <a:pt x="3924" y="296"/>
                </a:cubicBezTo>
                <a:cubicBezTo>
                  <a:pt x="3645" y="296"/>
                  <a:pt x="3486" y="509"/>
                  <a:pt x="3486" y="861"/>
                </a:cubicBezTo>
                <a:cubicBezTo>
                  <a:pt x="3486" y="1214"/>
                  <a:pt x="3650" y="1426"/>
                  <a:pt x="3969" y="1426"/>
                </a:cubicBezTo>
                <a:cubicBezTo>
                  <a:pt x="4281" y="1426"/>
                  <a:pt x="4454" y="1217"/>
                  <a:pt x="4455" y="866"/>
                </a:cubicBezTo>
                <a:lnTo>
                  <a:pt x="4455" y="133"/>
                </a:lnTo>
                <a:cubicBezTo>
                  <a:pt x="4455" y="97"/>
                  <a:pt x="4442" y="64"/>
                  <a:pt x="4416" y="38"/>
                </a:cubicBezTo>
                <a:cubicBezTo>
                  <a:pt x="4391" y="12"/>
                  <a:pt x="4359" y="0"/>
                  <a:pt x="4323" y="0"/>
                </a:cubicBezTo>
                <a:close/>
                <a:moveTo>
                  <a:pt x="3753" y="866"/>
                </a:moveTo>
                <a:cubicBezTo>
                  <a:pt x="3753" y="715"/>
                  <a:pt x="3803" y="535"/>
                  <a:pt x="3968" y="535"/>
                </a:cubicBezTo>
                <a:cubicBezTo>
                  <a:pt x="4132" y="535"/>
                  <a:pt x="4184" y="713"/>
                  <a:pt x="4185" y="862"/>
                </a:cubicBezTo>
                <a:lnTo>
                  <a:pt x="4185" y="866"/>
                </a:lnTo>
                <a:cubicBezTo>
                  <a:pt x="4185" y="1017"/>
                  <a:pt x="4132" y="1194"/>
                  <a:pt x="3968" y="1194"/>
                </a:cubicBezTo>
                <a:cubicBezTo>
                  <a:pt x="3803" y="1194"/>
                  <a:pt x="3753" y="1016"/>
                  <a:pt x="3753" y="866"/>
                </a:cubicBezTo>
                <a:close/>
                <a:moveTo>
                  <a:pt x="5510" y="799"/>
                </a:moveTo>
                <a:cubicBezTo>
                  <a:pt x="5510" y="822"/>
                  <a:pt x="5506" y="843"/>
                  <a:pt x="5496" y="862"/>
                </a:cubicBezTo>
                <a:cubicBezTo>
                  <a:pt x="5491" y="874"/>
                  <a:pt x="5482" y="886"/>
                  <a:pt x="5474" y="896"/>
                </a:cubicBezTo>
                <a:cubicBezTo>
                  <a:pt x="5449" y="923"/>
                  <a:pt x="5419" y="937"/>
                  <a:pt x="5382" y="937"/>
                </a:cubicBezTo>
                <a:lnTo>
                  <a:pt x="4827" y="937"/>
                </a:lnTo>
                <a:cubicBezTo>
                  <a:pt x="4833" y="1068"/>
                  <a:pt x="4897" y="1194"/>
                  <a:pt x="5034" y="1194"/>
                </a:cubicBezTo>
                <a:cubicBezTo>
                  <a:pt x="5136" y="1194"/>
                  <a:pt x="5176" y="1148"/>
                  <a:pt x="5224" y="1100"/>
                </a:cubicBezTo>
                <a:cubicBezTo>
                  <a:pt x="5252" y="1072"/>
                  <a:pt x="5302" y="1071"/>
                  <a:pt x="5302" y="1071"/>
                </a:cubicBezTo>
                <a:lnTo>
                  <a:pt x="5488" y="1071"/>
                </a:lnTo>
                <a:cubicBezTo>
                  <a:pt x="5430" y="1295"/>
                  <a:pt x="5274" y="1426"/>
                  <a:pt x="5033" y="1426"/>
                </a:cubicBezTo>
                <a:cubicBezTo>
                  <a:pt x="4719" y="1426"/>
                  <a:pt x="4556" y="1214"/>
                  <a:pt x="4556" y="861"/>
                </a:cubicBezTo>
                <a:cubicBezTo>
                  <a:pt x="4556" y="508"/>
                  <a:pt x="4719" y="295"/>
                  <a:pt x="5033" y="295"/>
                </a:cubicBezTo>
                <a:cubicBezTo>
                  <a:pt x="5274" y="295"/>
                  <a:pt x="5430" y="425"/>
                  <a:pt x="5488" y="651"/>
                </a:cubicBezTo>
                <a:cubicBezTo>
                  <a:pt x="5498" y="691"/>
                  <a:pt x="5505" y="734"/>
                  <a:pt x="5508" y="780"/>
                </a:cubicBezTo>
                <a:lnTo>
                  <a:pt x="5510" y="799"/>
                </a:lnTo>
                <a:close/>
                <a:moveTo>
                  <a:pt x="4839" y="725"/>
                </a:moveTo>
                <a:lnTo>
                  <a:pt x="5233" y="725"/>
                </a:lnTo>
                <a:cubicBezTo>
                  <a:pt x="5232" y="623"/>
                  <a:pt x="5145" y="535"/>
                  <a:pt x="5035" y="535"/>
                </a:cubicBezTo>
                <a:cubicBezTo>
                  <a:pt x="4922" y="535"/>
                  <a:pt x="4847" y="623"/>
                  <a:pt x="4839" y="725"/>
                </a:cubicBezTo>
                <a:close/>
                <a:moveTo>
                  <a:pt x="7138" y="600"/>
                </a:moveTo>
                <a:cubicBezTo>
                  <a:pt x="7138" y="503"/>
                  <a:pt x="7100" y="427"/>
                  <a:pt x="7024" y="373"/>
                </a:cubicBezTo>
                <a:cubicBezTo>
                  <a:pt x="6952" y="322"/>
                  <a:pt x="6842" y="296"/>
                  <a:pt x="6697" y="296"/>
                </a:cubicBezTo>
                <a:cubicBezTo>
                  <a:pt x="6566" y="296"/>
                  <a:pt x="6467" y="328"/>
                  <a:pt x="6397" y="389"/>
                </a:cubicBezTo>
                <a:cubicBezTo>
                  <a:pt x="6334" y="443"/>
                  <a:pt x="6296" y="517"/>
                  <a:pt x="6286" y="600"/>
                </a:cubicBezTo>
                <a:lnTo>
                  <a:pt x="6547" y="600"/>
                </a:lnTo>
                <a:cubicBezTo>
                  <a:pt x="6560" y="566"/>
                  <a:pt x="6583" y="545"/>
                  <a:pt x="6611" y="534"/>
                </a:cubicBezTo>
                <a:cubicBezTo>
                  <a:pt x="6639" y="523"/>
                  <a:pt x="6672" y="518"/>
                  <a:pt x="6708" y="518"/>
                </a:cubicBezTo>
                <a:cubicBezTo>
                  <a:pt x="6753" y="518"/>
                  <a:pt x="6786" y="524"/>
                  <a:pt x="6819" y="536"/>
                </a:cubicBezTo>
                <a:cubicBezTo>
                  <a:pt x="6859" y="550"/>
                  <a:pt x="6879" y="575"/>
                  <a:pt x="6879" y="615"/>
                </a:cubicBezTo>
                <a:cubicBezTo>
                  <a:pt x="6879" y="658"/>
                  <a:pt x="6822" y="699"/>
                  <a:pt x="6708" y="714"/>
                </a:cubicBezTo>
                <a:cubicBezTo>
                  <a:pt x="6571" y="732"/>
                  <a:pt x="6462" y="748"/>
                  <a:pt x="6362" y="823"/>
                </a:cubicBezTo>
                <a:cubicBezTo>
                  <a:pt x="6299" y="872"/>
                  <a:pt x="6259" y="962"/>
                  <a:pt x="6259" y="1075"/>
                </a:cubicBezTo>
                <a:cubicBezTo>
                  <a:pt x="6259" y="1196"/>
                  <a:pt x="6294" y="1282"/>
                  <a:pt x="6363" y="1335"/>
                </a:cubicBezTo>
                <a:cubicBezTo>
                  <a:pt x="6425" y="1384"/>
                  <a:pt x="6525" y="1425"/>
                  <a:pt x="6688" y="1425"/>
                </a:cubicBezTo>
                <a:cubicBezTo>
                  <a:pt x="6834" y="1425"/>
                  <a:pt x="6943" y="1391"/>
                  <a:pt x="7016" y="1341"/>
                </a:cubicBezTo>
                <a:cubicBezTo>
                  <a:pt x="7091" y="1287"/>
                  <a:pt x="7133" y="1225"/>
                  <a:pt x="7135" y="1111"/>
                </a:cubicBezTo>
                <a:lnTo>
                  <a:pt x="7135" y="600"/>
                </a:lnTo>
                <a:lnTo>
                  <a:pt x="7138" y="600"/>
                </a:lnTo>
                <a:close/>
                <a:moveTo>
                  <a:pt x="6672" y="1195"/>
                </a:moveTo>
                <a:cubicBezTo>
                  <a:pt x="6649" y="1195"/>
                  <a:pt x="6579" y="1190"/>
                  <a:pt x="6548" y="1159"/>
                </a:cubicBezTo>
                <a:cubicBezTo>
                  <a:pt x="6527" y="1138"/>
                  <a:pt x="6512" y="1115"/>
                  <a:pt x="6512" y="1075"/>
                </a:cubicBezTo>
                <a:cubicBezTo>
                  <a:pt x="6512" y="1046"/>
                  <a:pt x="6522" y="1018"/>
                  <a:pt x="6539" y="999"/>
                </a:cubicBezTo>
                <a:cubicBezTo>
                  <a:pt x="6578" y="957"/>
                  <a:pt x="6620" y="951"/>
                  <a:pt x="6711" y="930"/>
                </a:cubicBezTo>
                <a:cubicBezTo>
                  <a:pt x="6771" y="916"/>
                  <a:pt x="6845" y="894"/>
                  <a:pt x="6883" y="871"/>
                </a:cubicBezTo>
                <a:lnTo>
                  <a:pt x="6883" y="953"/>
                </a:lnTo>
                <a:cubicBezTo>
                  <a:pt x="6884" y="1028"/>
                  <a:pt x="6886" y="1089"/>
                  <a:pt x="6844" y="1131"/>
                </a:cubicBezTo>
                <a:cubicBezTo>
                  <a:pt x="6802" y="1173"/>
                  <a:pt x="6744" y="1195"/>
                  <a:pt x="6672" y="1195"/>
                </a:cubicBez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48973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ulti-use w/ Subtitle (DARK)">
  <p:cSld name="Multi-use w/ Subtitle (DARK)">
    <p:spTree>
      <p:nvGrpSpPr>
        <p:cNvPr id="1" name="Shape 52"/>
        <p:cNvGrpSpPr/>
        <p:nvPr/>
      </p:nvGrpSpPr>
      <p:grpSpPr>
        <a:xfrm>
          <a:off x="0" y="0"/>
          <a:ext cx="0" cy="0"/>
          <a:chOff x="0" y="0"/>
          <a:chExt cx="0" cy="0"/>
        </a:xfrm>
      </p:grpSpPr>
      <p:sp>
        <p:nvSpPr>
          <p:cNvPr id="53" name="Shape 53"/>
          <p:cNvSpPr txBox="1"/>
          <p:nvPr/>
        </p:nvSpPr>
        <p:spPr>
          <a:xfrm>
            <a:off x="5925638" y="6509495"/>
            <a:ext cx="340889" cy="1230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fld id="{00000000-1234-1234-1234-123412341234}" type="slidenum">
              <a:rPr lang="en" sz="800" b="0" i="0" u="none" strike="noStrike" cap="none">
                <a:solidFill>
                  <a:srgbClr val="B4B4B4"/>
                </a:solidFill>
                <a:latin typeface="Roboto"/>
                <a:ea typeface="Roboto"/>
                <a:cs typeface="Roboto"/>
                <a:sym typeface="Roboto"/>
              </a:rPr>
              <a:pPr marL="0" marR="0" lvl="0" indent="0" algn="ctr" rtl="0">
                <a:spcBef>
                  <a:spcPts val="0"/>
                </a:spcBef>
                <a:spcAft>
                  <a:spcPts val="0"/>
                </a:spcAft>
                <a:buNone/>
              </a:pPr>
              <a:t>‹#›</a:t>
            </a:fld>
            <a:endParaRPr sz="800" b="0" i="0" u="none" strike="noStrike" cap="none">
              <a:solidFill>
                <a:srgbClr val="B4B4B4"/>
              </a:solidFill>
              <a:latin typeface="Roboto"/>
              <a:ea typeface="Roboto"/>
              <a:cs typeface="Roboto"/>
              <a:sym typeface="Roboto"/>
            </a:endParaRPr>
          </a:p>
        </p:txBody>
      </p:sp>
      <p:sp>
        <p:nvSpPr>
          <p:cNvPr id="54" name="Shape 54"/>
          <p:cNvSpPr txBox="1"/>
          <p:nvPr/>
        </p:nvSpPr>
        <p:spPr>
          <a:xfrm>
            <a:off x="9763913" y="6509495"/>
            <a:ext cx="1879690" cy="1230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 sz="800" b="0" i="0" u="none" strike="noStrike" cap="none">
                <a:solidFill>
                  <a:srgbClr val="B4B4B4"/>
                </a:solidFill>
                <a:latin typeface="Roboto"/>
                <a:ea typeface="Roboto"/>
                <a:cs typeface="Roboto"/>
                <a:sym typeface="Roboto"/>
              </a:rPr>
              <a:t>© Cloudera, Inc. All rights reserved.</a:t>
            </a:r>
            <a:endParaRPr sz="1500"/>
          </a:p>
        </p:txBody>
      </p:sp>
      <p:grpSp>
        <p:nvGrpSpPr>
          <p:cNvPr id="55" name="Shape 55"/>
          <p:cNvGrpSpPr/>
          <p:nvPr/>
        </p:nvGrpSpPr>
        <p:grpSpPr>
          <a:xfrm>
            <a:off x="548625" y="6487926"/>
            <a:ext cx="712893" cy="138792"/>
            <a:chOff x="382588" y="4784726"/>
            <a:chExt cx="896938" cy="174625"/>
          </a:xfrm>
        </p:grpSpPr>
        <p:sp>
          <p:nvSpPr>
            <p:cNvPr id="56" name="Shape 56"/>
            <p:cNvSpPr/>
            <p:nvPr/>
          </p:nvSpPr>
          <p:spPr>
            <a:xfrm>
              <a:off x="1087438" y="4824413"/>
              <a:ext cx="77788" cy="134938"/>
            </a:xfrm>
            <a:custGeom>
              <a:avLst/>
              <a:gdLst/>
              <a:ahLst/>
              <a:cxnLst/>
              <a:rect l="0" t="0" r="0" b="0"/>
              <a:pathLst>
                <a:path w="390" h="666" extrusionOk="0">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solidFill>
              <a:srgbClr val="B4B4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00" b="0" i="0">
                <a:solidFill>
                  <a:srgbClr val="20282E"/>
                </a:solidFill>
                <a:latin typeface="Roboto"/>
                <a:ea typeface="Roboto"/>
                <a:cs typeface="Roboto"/>
                <a:sym typeface="Roboto"/>
              </a:endParaRPr>
            </a:p>
          </p:txBody>
        </p:sp>
        <p:sp>
          <p:nvSpPr>
            <p:cNvPr id="57" name="Shape 57"/>
            <p:cNvSpPr/>
            <p:nvPr/>
          </p:nvSpPr>
          <p:spPr>
            <a:xfrm>
              <a:off x="512763" y="4784726"/>
              <a:ext cx="33338" cy="173038"/>
            </a:xfrm>
            <a:custGeom>
              <a:avLst/>
              <a:gdLst/>
              <a:ahLst/>
              <a:cxnLst/>
              <a:rect l="0" t="0" r="0" b="0"/>
              <a:pathLst>
                <a:path w="173" h="862" extrusionOk="0">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solidFill>
              <a:srgbClr val="B4B4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00" b="0" i="0">
                <a:solidFill>
                  <a:srgbClr val="20282E"/>
                </a:solidFill>
                <a:latin typeface="Roboto"/>
                <a:ea typeface="Roboto"/>
                <a:cs typeface="Roboto"/>
                <a:sym typeface="Roboto"/>
              </a:endParaRPr>
            </a:p>
          </p:txBody>
        </p:sp>
        <p:sp>
          <p:nvSpPr>
            <p:cNvPr id="58" name="Shape 58"/>
            <p:cNvSpPr/>
            <p:nvPr/>
          </p:nvSpPr>
          <p:spPr>
            <a:xfrm>
              <a:off x="560388" y="4821238"/>
              <a:ext cx="119063" cy="138113"/>
            </a:xfrm>
            <a:custGeom>
              <a:avLst/>
              <a:gdLst/>
              <a:ahLst/>
              <a:cxnLst/>
              <a:rect l="0" t="0" r="0" b="0"/>
              <a:pathLst>
                <a:path w="607" h="688" extrusionOk="0">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solidFill>
              <a:srgbClr val="B4B4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00" b="0" i="0">
                <a:solidFill>
                  <a:srgbClr val="20282E"/>
                </a:solidFill>
                <a:latin typeface="Roboto"/>
                <a:ea typeface="Roboto"/>
                <a:cs typeface="Roboto"/>
                <a:sym typeface="Roboto"/>
              </a:endParaRPr>
            </a:p>
          </p:txBody>
        </p:sp>
        <p:sp>
          <p:nvSpPr>
            <p:cNvPr id="59" name="Shape 59"/>
            <p:cNvSpPr/>
            <p:nvPr/>
          </p:nvSpPr>
          <p:spPr>
            <a:xfrm>
              <a:off x="382588" y="4821238"/>
              <a:ext cx="117475" cy="138113"/>
            </a:xfrm>
            <a:custGeom>
              <a:avLst/>
              <a:gdLst/>
              <a:ahLst/>
              <a:cxnLst/>
              <a:rect l="0" t="0" r="0" b="0"/>
              <a:pathLst>
                <a:path w="592" h="689" extrusionOk="0">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solidFill>
              <a:srgbClr val="B4B4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00" b="0" i="0">
                <a:solidFill>
                  <a:srgbClr val="20282E"/>
                </a:solidFill>
                <a:latin typeface="Roboto"/>
                <a:ea typeface="Roboto"/>
                <a:cs typeface="Roboto"/>
                <a:sym typeface="Roboto"/>
              </a:endParaRPr>
            </a:p>
          </p:txBody>
        </p:sp>
        <p:sp>
          <p:nvSpPr>
            <p:cNvPr id="60" name="Shape 60"/>
            <p:cNvSpPr/>
            <p:nvPr/>
          </p:nvSpPr>
          <p:spPr>
            <a:xfrm>
              <a:off x="692151" y="4824413"/>
              <a:ext cx="114300" cy="134938"/>
            </a:xfrm>
            <a:custGeom>
              <a:avLst/>
              <a:gdLst/>
              <a:ahLst/>
              <a:cxnLst/>
              <a:rect l="0" t="0" r="0" b="0"/>
              <a:pathLst>
                <a:path w="577" h="672" extrusionOk="0">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solidFill>
              <a:srgbClr val="B4B4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00" b="0" i="0">
                <a:solidFill>
                  <a:srgbClr val="20282E"/>
                </a:solidFill>
                <a:latin typeface="Roboto"/>
                <a:ea typeface="Roboto"/>
                <a:cs typeface="Roboto"/>
                <a:sym typeface="Roboto"/>
              </a:endParaRPr>
            </a:p>
          </p:txBody>
        </p:sp>
        <p:sp>
          <p:nvSpPr>
            <p:cNvPr id="61" name="Shape 61"/>
            <p:cNvSpPr/>
            <p:nvPr/>
          </p:nvSpPr>
          <p:spPr>
            <a:xfrm>
              <a:off x="820738" y="4784726"/>
              <a:ext cx="122238" cy="174625"/>
            </a:xfrm>
            <a:custGeom>
              <a:avLst/>
              <a:gdLst/>
              <a:ahLst/>
              <a:cxnLst/>
              <a:rect l="0" t="0" r="0" b="0"/>
              <a:pathLst>
                <a:path w="618" h="868" extrusionOk="0">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solidFill>
              <a:srgbClr val="B4B4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00" b="0" i="0">
                <a:solidFill>
                  <a:srgbClr val="20282E"/>
                </a:solidFill>
                <a:latin typeface="Roboto"/>
                <a:ea typeface="Roboto"/>
                <a:cs typeface="Roboto"/>
                <a:sym typeface="Roboto"/>
              </a:endParaRPr>
            </a:p>
          </p:txBody>
        </p:sp>
        <p:sp>
          <p:nvSpPr>
            <p:cNvPr id="62" name="Shape 62"/>
            <p:cNvSpPr/>
            <p:nvPr/>
          </p:nvSpPr>
          <p:spPr>
            <a:xfrm>
              <a:off x="955676" y="4821238"/>
              <a:ext cx="119063" cy="138113"/>
            </a:xfrm>
            <a:custGeom>
              <a:avLst/>
              <a:gdLst/>
              <a:ahLst/>
              <a:cxnLst/>
              <a:rect l="0" t="0" r="0" b="0"/>
              <a:pathLst>
                <a:path w="606" h="689" extrusionOk="0">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solidFill>
              <a:srgbClr val="B4B4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00" b="0" i="0">
                <a:solidFill>
                  <a:srgbClr val="20282E"/>
                </a:solidFill>
                <a:latin typeface="Roboto"/>
                <a:ea typeface="Roboto"/>
                <a:cs typeface="Roboto"/>
                <a:sym typeface="Roboto"/>
              </a:endParaRPr>
            </a:p>
          </p:txBody>
        </p:sp>
        <p:sp>
          <p:nvSpPr>
            <p:cNvPr id="63" name="Shape 63"/>
            <p:cNvSpPr/>
            <p:nvPr/>
          </p:nvSpPr>
          <p:spPr>
            <a:xfrm>
              <a:off x="1169988" y="4821238"/>
              <a:ext cx="109538" cy="138113"/>
            </a:xfrm>
            <a:custGeom>
              <a:avLst/>
              <a:gdLst/>
              <a:ahLst/>
              <a:cxnLst/>
              <a:rect l="0" t="0" r="0" b="0"/>
              <a:pathLst>
                <a:path w="559" h="688" extrusionOk="0">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solidFill>
              <a:srgbClr val="B4B4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00" b="0" i="0">
                <a:solidFill>
                  <a:srgbClr val="20282E"/>
                </a:solidFill>
                <a:latin typeface="Roboto"/>
                <a:ea typeface="Roboto"/>
                <a:cs typeface="Roboto"/>
                <a:sym typeface="Roboto"/>
              </a:endParaRPr>
            </a:p>
          </p:txBody>
        </p:sp>
      </p:grpSp>
      <p:cxnSp>
        <p:nvCxnSpPr>
          <p:cNvPr id="64" name="Shape 64"/>
          <p:cNvCxnSpPr/>
          <p:nvPr/>
        </p:nvCxnSpPr>
        <p:spPr>
          <a:xfrm>
            <a:off x="548646" y="549560"/>
            <a:ext cx="11094789" cy="0"/>
          </a:xfrm>
          <a:prstGeom prst="straightConnector1">
            <a:avLst/>
          </a:prstGeom>
          <a:noFill/>
          <a:ln w="9525" cap="flat" cmpd="sng">
            <a:solidFill>
              <a:srgbClr val="B4B4B4"/>
            </a:solidFill>
            <a:prstDash val="solid"/>
            <a:round/>
            <a:headEnd type="none" w="sm" len="sm"/>
            <a:tailEnd type="none" w="sm" len="sm"/>
          </a:ln>
        </p:spPr>
      </p:cxnSp>
      <p:sp>
        <p:nvSpPr>
          <p:cNvPr id="65" name="Shape 65"/>
          <p:cNvSpPr txBox="1">
            <a:spLocks noGrp="1"/>
          </p:cNvSpPr>
          <p:nvPr>
            <p:ph type="title"/>
          </p:nvPr>
        </p:nvSpPr>
        <p:spPr>
          <a:xfrm>
            <a:off x="548646" y="616688"/>
            <a:ext cx="11094789" cy="556800"/>
          </a:xfrm>
          <a:prstGeom prst="rect">
            <a:avLst/>
          </a:prstGeom>
          <a:noFill/>
          <a:ln>
            <a:noFill/>
          </a:ln>
        </p:spPr>
        <p:txBody>
          <a:bodyPr spcFirstLastPara="1" wrap="square" lIns="91425" tIns="91425" rIns="91425" bIns="91425" anchor="b" anchorCtr="0"/>
          <a:lstStyle>
            <a:lvl1pPr marR="0" lvl="0" algn="l" rtl="0">
              <a:lnSpc>
                <a:spcPct val="80000"/>
              </a:lnSpc>
              <a:spcBef>
                <a:spcPts val="0"/>
              </a:spcBef>
              <a:spcAft>
                <a:spcPts val="0"/>
              </a:spcAft>
              <a:buClr>
                <a:schemeClr val="lt1"/>
              </a:buClr>
              <a:buSzPts val="3000"/>
              <a:buFont typeface="Lato"/>
              <a:buNone/>
              <a:defRPr sz="3000" b="0" i="0" u="none" strike="noStrike" cap="none">
                <a:solidFill>
                  <a:schemeClr val="lt1"/>
                </a:solidFill>
                <a:latin typeface="Lato"/>
                <a:ea typeface="Lato"/>
                <a:cs typeface="Lato"/>
                <a:sym typeface="Lato"/>
              </a:defRPr>
            </a:lvl1pPr>
            <a:lvl2pPr lvl="1">
              <a:spcBef>
                <a:spcPts val="0"/>
              </a:spcBef>
              <a:spcAft>
                <a:spcPts val="0"/>
              </a:spcAft>
              <a:buSzPts val="1500"/>
              <a:buNone/>
              <a:defRPr sz="1900"/>
            </a:lvl2pPr>
            <a:lvl3pPr lvl="2">
              <a:spcBef>
                <a:spcPts val="0"/>
              </a:spcBef>
              <a:spcAft>
                <a:spcPts val="0"/>
              </a:spcAft>
              <a:buSzPts val="1500"/>
              <a:buNone/>
              <a:defRPr sz="1900"/>
            </a:lvl3pPr>
            <a:lvl4pPr lvl="3">
              <a:spcBef>
                <a:spcPts val="0"/>
              </a:spcBef>
              <a:spcAft>
                <a:spcPts val="0"/>
              </a:spcAft>
              <a:buSzPts val="1500"/>
              <a:buNone/>
              <a:defRPr sz="1900"/>
            </a:lvl4pPr>
            <a:lvl5pPr lvl="4">
              <a:spcBef>
                <a:spcPts val="0"/>
              </a:spcBef>
              <a:spcAft>
                <a:spcPts val="0"/>
              </a:spcAft>
              <a:buSzPts val="1500"/>
              <a:buNone/>
              <a:defRPr sz="1900"/>
            </a:lvl5pPr>
            <a:lvl6pPr lvl="5">
              <a:spcBef>
                <a:spcPts val="0"/>
              </a:spcBef>
              <a:spcAft>
                <a:spcPts val="0"/>
              </a:spcAft>
              <a:buSzPts val="1500"/>
              <a:buNone/>
              <a:defRPr sz="1900"/>
            </a:lvl6pPr>
            <a:lvl7pPr lvl="6">
              <a:spcBef>
                <a:spcPts val="0"/>
              </a:spcBef>
              <a:spcAft>
                <a:spcPts val="0"/>
              </a:spcAft>
              <a:buSzPts val="1500"/>
              <a:buNone/>
              <a:defRPr sz="1900"/>
            </a:lvl7pPr>
            <a:lvl8pPr lvl="7">
              <a:spcBef>
                <a:spcPts val="0"/>
              </a:spcBef>
              <a:spcAft>
                <a:spcPts val="0"/>
              </a:spcAft>
              <a:buSzPts val="1500"/>
              <a:buNone/>
              <a:defRPr sz="1900"/>
            </a:lvl8pPr>
            <a:lvl9pPr lvl="8">
              <a:spcBef>
                <a:spcPts val="0"/>
              </a:spcBef>
              <a:spcAft>
                <a:spcPts val="0"/>
              </a:spcAft>
              <a:buSzPts val="1500"/>
              <a:buNone/>
              <a:defRPr sz="1900"/>
            </a:lvl9pPr>
          </a:lstStyle>
          <a:p>
            <a:endParaRPr/>
          </a:p>
        </p:txBody>
      </p:sp>
      <p:sp>
        <p:nvSpPr>
          <p:cNvPr id="66" name="Shape 66"/>
          <p:cNvSpPr txBox="1">
            <a:spLocks noGrp="1"/>
          </p:cNvSpPr>
          <p:nvPr>
            <p:ph type="body" idx="1"/>
          </p:nvPr>
        </p:nvSpPr>
        <p:spPr>
          <a:xfrm>
            <a:off x="548646" y="1173620"/>
            <a:ext cx="11094789" cy="410700"/>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Clr>
                <a:schemeClr val="dk1"/>
              </a:buClr>
              <a:buSzPts val="2200"/>
              <a:buFont typeface="Arial"/>
              <a:buNone/>
              <a:defRPr sz="2200" b="0" i="0" u="none" strike="noStrike" cap="none">
                <a:solidFill>
                  <a:schemeClr val="accent1"/>
                </a:solidFill>
                <a:latin typeface="Roboto"/>
                <a:ea typeface="Roboto"/>
                <a:cs typeface="Roboto"/>
                <a:sym typeface="Roboto"/>
              </a:defRPr>
            </a:lvl1pPr>
            <a:lvl2pPr marL="914400" marR="0" lvl="1" indent="-228600" algn="l" rtl="0">
              <a:spcBef>
                <a:spcPts val="400"/>
              </a:spcBef>
              <a:spcAft>
                <a:spcPts val="0"/>
              </a:spcAft>
              <a:buClr>
                <a:schemeClr val="dk1"/>
              </a:buClr>
              <a:buSzPts val="2200"/>
              <a:buFont typeface="Arial"/>
              <a:buNone/>
              <a:defRPr sz="2200" b="0" i="0" u="none" strike="noStrike" cap="none">
                <a:solidFill>
                  <a:schemeClr val="accent1"/>
                </a:solidFill>
                <a:latin typeface="Roboto Light"/>
                <a:ea typeface="Roboto Light"/>
                <a:cs typeface="Roboto Light"/>
                <a:sym typeface="Roboto Light"/>
              </a:defRPr>
            </a:lvl2pPr>
            <a:lvl3pPr marL="1371600" marR="0" lvl="2" indent="-228600" algn="l" rtl="0">
              <a:spcBef>
                <a:spcPts val="400"/>
              </a:spcBef>
              <a:spcAft>
                <a:spcPts val="0"/>
              </a:spcAft>
              <a:buClr>
                <a:schemeClr val="dk1"/>
              </a:buClr>
              <a:buSzPts val="2200"/>
              <a:buFont typeface="Arial"/>
              <a:buNone/>
              <a:defRPr sz="2200" b="0" i="0" u="none" strike="noStrike" cap="none">
                <a:solidFill>
                  <a:schemeClr val="accent1"/>
                </a:solidFill>
                <a:latin typeface="Roboto Light"/>
                <a:ea typeface="Roboto Light"/>
                <a:cs typeface="Roboto Light"/>
                <a:sym typeface="Roboto Light"/>
              </a:defRPr>
            </a:lvl3pPr>
            <a:lvl4pPr marL="1828800" marR="0" lvl="3" indent="-228600" algn="l" rtl="0">
              <a:spcBef>
                <a:spcPts val="400"/>
              </a:spcBef>
              <a:spcAft>
                <a:spcPts val="0"/>
              </a:spcAft>
              <a:buClr>
                <a:schemeClr val="dk1"/>
              </a:buClr>
              <a:buSzPts val="2200"/>
              <a:buFont typeface="Arial"/>
              <a:buNone/>
              <a:defRPr sz="2200" b="0" i="0" u="none" strike="noStrike" cap="none">
                <a:solidFill>
                  <a:schemeClr val="accent1"/>
                </a:solidFill>
                <a:latin typeface="Roboto Light"/>
                <a:ea typeface="Roboto Light"/>
                <a:cs typeface="Roboto Light"/>
                <a:sym typeface="Roboto Light"/>
              </a:defRPr>
            </a:lvl4pPr>
            <a:lvl5pPr marL="2286000" marR="0" lvl="4" indent="-228600" algn="l" rtl="0">
              <a:spcBef>
                <a:spcPts val="400"/>
              </a:spcBef>
              <a:spcAft>
                <a:spcPts val="0"/>
              </a:spcAft>
              <a:buClr>
                <a:schemeClr val="dk1"/>
              </a:buClr>
              <a:buSzPts val="2200"/>
              <a:buFont typeface="Arial"/>
              <a:buNone/>
              <a:defRPr sz="2200" b="0" i="0" u="none" strike="noStrike" cap="none">
                <a:solidFill>
                  <a:schemeClr val="accent1"/>
                </a:solidFill>
                <a:latin typeface="Roboto Light"/>
                <a:ea typeface="Roboto Light"/>
                <a:cs typeface="Roboto Light"/>
                <a:sym typeface="Roboto Light"/>
              </a:defRPr>
            </a:lvl5pPr>
            <a:lvl6pPr marL="2743200" marR="0" lvl="5" indent="-368300" algn="l" rtl="0">
              <a:spcBef>
                <a:spcPts val="400"/>
              </a:spcBef>
              <a:spcAft>
                <a:spcPts val="0"/>
              </a:spcAft>
              <a:buClr>
                <a:schemeClr val="dk1"/>
              </a:buClr>
              <a:buSzPts val="2200"/>
              <a:buFont typeface="Arial"/>
              <a:buChar char="•"/>
              <a:defRPr sz="2200" b="0" i="0" u="none" strike="noStrike" cap="none">
                <a:solidFill>
                  <a:schemeClr val="dk1"/>
                </a:solidFill>
                <a:latin typeface="Roboto"/>
                <a:ea typeface="Roboto"/>
                <a:cs typeface="Roboto"/>
                <a:sym typeface="Roboto"/>
              </a:defRPr>
            </a:lvl6pPr>
            <a:lvl7pPr marL="3200400" marR="0" lvl="6" indent="-368300" algn="l" rtl="0">
              <a:spcBef>
                <a:spcPts val="400"/>
              </a:spcBef>
              <a:spcAft>
                <a:spcPts val="0"/>
              </a:spcAft>
              <a:buClr>
                <a:schemeClr val="dk1"/>
              </a:buClr>
              <a:buSzPts val="2200"/>
              <a:buFont typeface="Arial"/>
              <a:buChar char="•"/>
              <a:defRPr sz="2200" b="0" i="0" u="none" strike="noStrike" cap="none">
                <a:solidFill>
                  <a:schemeClr val="dk1"/>
                </a:solidFill>
                <a:latin typeface="Roboto"/>
                <a:ea typeface="Roboto"/>
                <a:cs typeface="Roboto"/>
                <a:sym typeface="Roboto"/>
              </a:defRPr>
            </a:lvl7pPr>
            <a:lvl8pPr marL="3657600" marR="0" lvl="7" indent="-368300" algn="l" rtl="0">
              <a:spcBef>
                <a:spcPts val="400"/>
              </a:spcBef>
              <a:spcAft>
                <a:spcPts val="0"/>
              </a:spcAft>
              <a:buClr>
                <a:schemeClr val="dk1"/>
              </a:buClr>
              <a:buSzPts val="2200"/>
              <a:buFont typeface="Arial"/>
              <a:buChar char="•"/>
              <a:defRPr sz="2200" b="0" i="0" u="none" strike="noStrike" cap="none">
                <a:solidFill>
                  <a:schemeClr val="dk1"/>
                </a:solidFill>
                <a:latin typeface="Roboto"/>
                <a:ea typeface="Roboto"/>
                <a:cs typeface="Roboto"/>
                <a:sym typeface="Roboto"/>
              </a:defRPr>
            </a:lvl8pPr>
            <a:lvl9pPr marL="4114800" marR="0" lvl="8" indent="-368300" algn="l" rtl="0">
              <a:spcBef>
                <a:spcPts val="400"/>
              </a:spcBef>
              <a:spcAft>
                <a:spcPts val="0"/>
              </a:spcAft>
              <a:buClr>
                <a:schemeClr val="dk1"/>
              </a:buClr>
              <a:buSzPts val="2200"/>
              <a:buFont typeface="Arial"/>
              <a:buChar char="•"/>
              <a:defRPr sz="2200"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373295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WHIT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0E3D7E7-63BB-B34C-9FBB-4FBCAE19C9C4}"/>
              </a:ext>
            </a:extLst>
          </p:cNvPr>
          <p:cNvGrpSpPr>
            <a:grpSpLocks noChangeAspect="1"/>
          </p:cNvGrpSpPr>
          <p:nvPr userDrawn="1"/>
        </p:nvGrpSpPr>
        <p:grpSpPr>
          <a:xfrm>
            <a:off x="1079043" y="2308253"/>
            <a:ext cx="1950720" cy="379787"/>
            <a:chOff x="382588" y="4784726"/>
            <a:chExt cx="896938" cy="174625"/>
          </a:xfrm>
          <a:solidFill>
            <a:schemeClr val="bg1"/>
          </a:solidFill>
        </p:grpSpPr>
        <p:sp>
          <p:nvSpPr>
            <p:cNvPr id="6" name="Freeform 15">
              <a:extLst>
                <a:ext uri="{FF2B5EF4-FFF2-40B4-BE49-F238E27FC236}">
                  <a16:creationId xmlns:a16="http://schemas.microsoft.com/office/drawing/2014/main" id="{0DB5C354-9B8C-114C-AE00-5E6E2A020722}"/>
                </a:ext>
              </a:extLst>
            </p:cNvPr>
            <p:cNvSpPr>
              <a:spLocks/>
            </p:cNvSpPr>
            <p:nvPr/>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7" name="Freeform 16">
              <a:extLst>
                <a:ext uri="{FF2B5EF4-FFF2-40B4-BE49-F238E27FC236}">
                  <a16:creationId xmlns:a16="http://schemas.microsoft.com/office/drawing/2014/main" id="{32A1B6AD-B087-604C-9213-AEF790A05AD0}"/>
                </a:ext>
              </a:extLst>
            </p:cNvPr>
            <p:cNvSpPr>
              <a:spLocks/>
            </p:cNvSpPr>
            <p:nvPr/>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8" name="Freeform 17">
              <a:extLst>
                <a:ext uri="{FF2B5EF4-FFF2-40B4-BE49-F238E27FC236}">
                  <a16:creationId xmlns:a16="http://schemas.microsoft.com/office/drawing/2014/main" id="{63C1721D-F51B-4A4F-B916-D1BDB3629FBB}"/>
                </a:ext>
              </a:extLst>
            </p:cNvPr>
            <p:cNvSpPr>
              <a:spLocks noEditPoints="1"/>
            </p:cNvSpPr>
            <p:nvPr/>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9" name="Freeform 18">
              <a:extLst>
                <a:ext uri="{FF2B5EF4-FFF2-40B4-BE49-F238E27FC236}">
                  <a16:creationId xmlns:a16="http://schemas.microsoft.com/office/drawing/2014/main" id="{9B633485-9AF1-274D-9E20-5B0E543C36FF}"/>
                </a:ext>
              </a:extLst>
            </p:cNvPr>
            <p:cNvSpPr>
              <a:spLocks/>
            </p:cNvSpPr>
            <p:nvPr/>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10" name="Freeform 19">
              <a:extLst>
                <a:ext uri="{FF2B5EF4-FFF2-40B4-BE49-F238E27FC236}">
                  <a16:creationId xmlns:a16="http://schemas.microsoft.com/office/drawing/2014/main" id="{30E6FB59-4178-DB4A-ADF1-A932B7A4BC62}"/>
                </a:ext>
              </a:extLst>
            </p:cNvPr>
            <p:cNvSpPr>
              <a:spLocks/>
            </p:cNvSpPr>
            <p:nvPr/>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11" name="Freeform 20">
              <a:extLst>
                <a:ext uri="{FF2B5EF4-FFF2-40B4-BE49-F238E27FC236}">
                  <a16:creationId xmlns:a16="http://schemas.microsoft.com/office/drawing/2014/main" id="{F548BCD4-7652-5B44-B9E6-A3FC08BBE666}"/>
                </a:ext>
              </a:extLst>
            </p:cNvPr>
            <p:cNvSpPr>
              <a:spLocks noEditPoints="1"/>
            </p:cNvSpPr>
            <p:nvPr/>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12" name="Freeform 21">
              <a:extLst>
                <a:ext uri="{FF2B5EF4-FFF2-40B4-BE49-F238E27FC236}">
                  <a16:creationId xmlns:a16="http://schemas.microsoft.com/office/drawing/2014/main" id="{21121940-27DA-0843-8EC7-DD27664D285F}"/>
                </a:ext>
              </a:extLst>
            </p:cNvPr>
            <p:cNvSpPr>
              <a:spLocks noEditPoints="1"/>
            </p:cNvSpPr>
            <p:nvPr/>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13" name="Freeform 22">
              <a:extLst>
                <a:ext uri="{FF2B5EF4-FFF2-40B4-BE49-F238E27FC236}">
                  <a16:creationId xmlns:a16="http://schemas.microsoft.com/office/drawing/2014/main" id="{89AAC998-EE7A-D442-B36B-3880BE3047AC}"/>
                </a:ext>
              </a:extLst>
            </p:cNvPr>
            <p:cNvSpPr>
              <a:spLocks noEditPoints="1"/>
            </p:cNvSpPr>
            <p:nvPr/>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grpSp>
      <p:cxnSp>
        <p:nvCxnSpPr>
          <p:cNvPr id="14" name="Straight Connector 13">
            <a:extLst>
              <a:ext uri="{FF2B5EF4-FFF2-40B4-BE49-F238E27FC236}">
                <a16:creationId xmlns:a16="http://schemas.microsoft.com/office/drawing/2014/main" id="{4BAD1C3F-D581-8245-8612-C8E78DB9B25E}"/>
              </a:ext>
            </a:extLst>
          </p:cNvPr>
          <p:cNvCxnSpPr>
            <a:cxnSpLocks/>
          </p:cNvCxnSpPr>
          <p:nvPr userDrawn="1"/>
        </p:nvCxnSpPr>
        <p:spPr>
          <a:xfrm>
            <a:off x="1079043" y="2951768"/>
            <a:ext cx="2057400" cy="0"/>
          </a:xfrm>
          <a:prstGeom prst="line">
            <a:avLst/>
          </a:prstGeom>
          <a:ln w="635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47">
            <a:extLst>
              <a:ext uri="{FF2B5EF4-FFF2-40B4-BE49-F238E27FC236}">
                <a16:creationId xmlns:a16="http://schemas.microsoft.com/office/drawing/2014/main" id="{07B204BD-86BE-0A46-8494-0C8DC431DD4D}"/>
              </a:ext>
            </a:extLst>
          </p:cNvPr>
          <p:cNvSpPr>
            <a:spLocks noGrp="1"/>
          </p:cNvSpPr>
          <p:nvPr>
            <p:ph type="title" hasCustomPrompt="1"/>
          </p:nvPr>
        </p:nvSpPr>
        <p:spPr>
          <a:xfrm>
            <a:off x="1068965" y="3582807"/>
            <a:ext cx="10054256" cy="560153"/>
          </a:xfrm>
          <a:prstGeom prst="rect">
            <a:avLst/>
          </a:prstGeom>
          <a:noFill/>
        </p:spPr>
        <p:txBody>
          <a:bodyPr wrap="square" lIns="0" anchor="b" anchorCtr="0">
            <a:spAutoFit/>
          </a:bodyPr>
          <a:lstStyle>
            <a:lvl1pPr algn="l">
              <a:defRPr sz="3800" b="0" i="0" cap="all" spc="53" baseline="0">
                <a:solidFill>
                  <a:schemeClr val="tx1"/>
                </a:solidFill>
                <a:latin typeface="Lato Light" panose="020F0502020204030203" pitchFamily="34" charset="77"/>
              </a:defRPr>
            </a:lvl1pPr>
          </a:lstStyle>
          <a:p>
            <a:r>
              <a:rPr lang="en-US" dirty="0"/>
              <a:t>TITLE IN ALL CAPS</a:t>
            </a:r>
          </a:p>
        </p:txBody>
      </p:sp>
      <p:sp>
        <p:nvSpPr>
          <p:cNvPr id="27" name="Text Placeholder 150">
            <a:extLst>
              <a:ext uri="{FF2B5EF4-FFF2-40B4-BE49-F238E27FC236}">
                <a16:creationId xmlns:a16="http://schemas.microsoft.com/office/drawing/2014/main" id="{EA8A2313-0435-6449-B08B-E647E4697DE6}"/>
              </a:ext>
            </a:extLst>
          </p:cNvPr>
          <p:cNvSpPr>
            <a:spLocks noGrp="1"/>
          </p:cNvSpPr>
          <p:nvPr>
            <p:ph type="body" sz="quarter" idx="10" hasCustomPrompt="1"/>
          </p:nvPr>
        </p:nvSpPr>
        <p:spPr>
          <a:xfrm>
            <a:off x="1068965" y="4142960"/>
            <a:ext cx="10054256" cy="410633"/>
          </a:xfrm>
          <a:prstGeom prst="rect">
            <a:avLst/>
          </a:prstGeom>
        </p:spPr>
        <p:txBody>
          <a:bodyPr lIns="0" tIns="22860"/>
          <a:lstStyle>
            <a:lvl1pPr marL="0" indent="0">
              <a:buNone/>
              <a:defRPr sz="2200" b="0" i="0">
                <a:solidFill>
                  <a:schemeClr val="accent1"/>
                </a:solidFill>
                <a:latin typeface="Roboto" panose="02000000000000000000" pitchFamily="2" charset="0"/>
                <a:ea typeface="Roboto" panose="02000000000000000000" pitchFamily="2" charset="0"/>
              </a:defRPr>
            </a:lvl1pPr>
            <a:lvl2pPr marL="288918" indent="0">
              <a:buNone/>
              <a:defRPr sz="2133">
                <a:solidFill>
                  <a:schemeClr val="accent1"/>
                </a:solidFill>
              </a:defRPr>
            </a:lvl2pPr>
            <a:lvl3pPr marL="681020" indent="0">
              <a:buNone/>
              <a:defRPr sz="2133">
                <a:solidFill>
                  <a:schemeClr val="accent1"/>
                </a:solidFill>
              </a:defRPr>
            </a:lvl3pPr>
            <a:lvl4pPr marL="1031849" indent="0">
              <a:buNone/>
              <a:defRPr sz="2133">
                <a:solidFill>
                  <a:schemeClr val="accent1"/>
                </a:solidFill>
              </a:defRPr>
            </a:lvl4pPr>
            <a:lvl5pPr marL="1425539" indent="0">
              <a:buNone/>
              <a:defRPr sz="2133">
                <a:solidFill>
                  <a:schemeClr val="accent1"/>
                </a:solidFill>
              </a:defRPr>
            </a:lvl5pPr>
          </a:lstStyle>
          <a:p>
            <a:pPr lvl="0"/>
            <a:r>
              <a:rPr lang="en-US" dirty="0"/>
              <a:t>Presenter Name</a:t>
            </a:r>
          </a:p>
        </p:txBody>
      </p:sp>
      <p:sp>
        <p:nvSpPr>
          <p:cNvPr id="17" name="Freeform 3">
            <a:extLst>
              <a:ext uri="{FF2B5EF4-FFF2-40B4-BE49-F238E27FC236}">
                <a16:creationId xmlns:a16="http://schemas.microsoft.com/office/drawing/2014/main" id="{1E4979B8-5A8A-6540-8909-475F5FEBAFD0}"/>
              </a:ext>
            </a:extLst>
          </p:cNvPr>
          <p:cNvSpPr>
            <a:spLocks noChangeAspect="1" noChangeArrowheads="1"/>
          </p:cNvSpPr>
          <p:nvPr userDrawn="1"/>
        </p:nvSpPr>
        <p:spPr bwMode="auto">
          <a:xfrm>
            <a:off x="1068965" y="2195910"/>
            <a:ext cx="2057400" cy="411734"/>
          </a:xfrm>
          <a:custGeom>
            <a:avLst/>
            <a:gdLst>
              <a:gd name="T0" fmla="*/ 5863 w 7139"/>
              <a:gd name="T1" fmla="*/ 386 h 1428"/>
              <a:gd name="T2" fmla="*/ 5610 w 7139"/>
              <a:gd name="T3" fmla="*/ 323 h 1428"/>
              <a:gd name="T4" fmla="*/ 5883 w 7139"/>
              <a:gd name="T5" fmla="*/ 848 h 1428"/>
              <a:gd name="T6" fmla="*/ 6223 w 7139"/>
              <a:gd name="T7" fmla="*/ 600 h 1428"/>
              <a:gd name="T8" fmla="*/ 6157 w 7139"/>
              <a:gd name="T9" fmla="*/ 323 h 1428"/>
              <a:gd name="T10" fmla="*/ 1072 w 7139"/>
              <a:gd name="T11" fmla="*/ 1377 h 1428"/>
              <a:gd name="T12" fmla="*/ 1307 w 7139"/>
              <a:gd name="T13" fmla="*/ 135 h 1428"/>
              <a:gd name="T14" fmla="*/ 1033 w 7139"/>
              <a:gd name="T15" fmla="*/ 0 h 1428"/>
              <a:gd name="T16" fmla="*/ 1677 w 7139"/>
              <a:gd name="T17" fmla="*/ 866 h 1428"/>
              <a:gd name="T18" fmla="*/ 2367 w 7139"/>
              <a:gd name="T19" fmla="*/ 862 h 1428"/>
              <a:gd name="T20" fmla="*/ 1889 w 7139"/>
              <a:gd name="T21" fmla="*/ 296 h 1428"/>
              <a:gd name="T22" fmla="*/ 476 w 7139"/>
              <a:gd name="T23" fmla="*/ 535 h 1428"/>
              <a:gd name="T24" fmla="*/ 477 w 7139"/>
              <a:gd name="T25" fmla="*/ 296 h 1428"/>
              <a:gd name="T26" fmla="*/ 932 w 7139"/>
              <a:gd name="T27" fmla="*/ 1072 h 1428"/>
              <a:gd name="T28" fmla="*/ 476 w 7139"/>
              <a:gd name="T29" fmla="*/ 1194 h 1428"/>
              <a:gd name="T30" fmla="*/ 3107 w 7139"/>
              <a:gd name="T31" fmla="*/ 321 h 1428"/>
              <a:gd name="T32" fmla="*/ 2923 w 7139"/>
              <a:gd name="T33" fmla="*/ 1195 h 1428"/>
              <a:gd name="T34" fmla="*/ 2739 w 7139"/>
              <a:gd name="T35" fmla="*/ 461 h 1428"/>
              <a:gd name="T36" fmla="*/ 2471 w 7139"/>
              <a:gd name="T37" fmla="*/ 321 h 1428"/>
              <a:gd name="T38" fmla="*/ 2924 w 7139"/>
              <a:gd name="T39" fmla="*/ 1425 h 1428"/>
              <a:gd name="T40" fmla="*/ 3378 w 7139"/>
              <a:gd name="T41" fmla="*/ 460 h 1428"/>
              <a:gd name="T42" fmla="*/ 4323 w 7139"/>
              <a:gd name="T43" fmla="*/ 0 h 1428"/>
              <a:gd name="T44" fmla="*/ 3924 w 7139"/>
              <a:gd name="T45" fmla="*/ 296 h 1428"/>
              <a:gd name="T46" fmla="*/ 4455 w 7139"/>
              <a:gd name="T47" fmla="*/ 866 h 1428"/>
              <a:gd name="T48" fmla="*/ 4323 w 7139"/>
              <a:gd name="T49" fmla="*/ 0 h 1428"/>
              <a:gd name="T50" fmla="*/ 4185 w 7139"/>
              <a:gd name="T51" fmla="*/ 862 h 1428"/>
              <a:gd name="T52" fmla="*/ 3753 w 7139"/>
              <a:gd name="T53" fmla="*/ 866 h 1428"/>
              <a:gd name="T54" fmla="*/ 5474 w 7139"/>
              <a:gd name="T55" fmla="*/ 896 h 1428"/>
              <a:gd name="T56" fmla="*/ 5034 w 7139"/>
              <a:gd name="T57" fmla="*/ 1194 h 1428"/>
              <a:gd name="T58" fmla="*/ 5488 w 7139"/>
              <a:gd name="T59" fmla="*/ 1071 h 1428"/>
              <a:gd name="T60" fmla="*/ 5033 w 7139"/>
              <a:gd name="T61" fmla="*/ 295 h 1428"/>
              <a:gd name="T62" fmla="*/ 5510 w 7139"/>
              <a:gd name="T63" fmla="*/ 799 h 1428"/>
              <a:gd name="T64" fmla="*/ 5035 w 7139"/>
              <a:gd name="T65" fmla="*/ 535 h 1428"/>
              <a:gd name="T66" fmla="*/ 7024 w 7139"/>
              <a:gd name="T67" fmla="*/ 373 h 1428"/>
              <a:gd name="T68" fmla="*/ 6286 w 7139"/>
              <a:gd name="T69" fmla="*/ 600 h 1428"/>
              <a:gd name="T70" fmla="*/ 6708 w 7139"/>
              <a:gd name="T71" fmla="*/ 518 h 1428"/>
              <a:gd name="T72" fmla="*/ 6708 w 7139"/>
              <a:gd name="T73" fmla="*/ 714 h 1428"/>
              <a:gd name="T74" fmla="*/ 6363 w 7139"/>
              <a:gd name="T75" fmla="*/ 1335 h 1428"/>
              <a:gd name="T76" fmla="*/ 7135 w 7139"/>
              <a:gd name="T77" fmla="*/ 1111 h 1428"/>
              <a:gd name="T78" fmla="*/ 6672 w 7139"/>
              <a:gd name="T79" fmla="*/ 1195 h 1428"/>
              <a:gd name="T80" fmla="*/ 6539 w 7139"/>
              <a:gd name="T81" fmla="*/ 999 h 1428"/>
              <a:gd name="T82" fmla="*/ 6883 w 7139"/>
              <a:gd name="T83" fmla="*/ 953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39" h="1428">
                <a:moveTo>
                  <a:pt x="6157" y="323"/>
                </a:moveTo>
                <a:cubicBezTo>
                  <a:pt x="6087" y="323"/>
                  <a:pt x="6019" y="333"/>
                  <a:pt x="5952" y="352"/>
                </a:cubicBezTo>
                <a:cubicBezTo>
                  <a:pt x="5921" y="360"/>
                  <a:pt x="5891" y="372"/>
                  <a:pt x="5863" y="386"/>
                </a:cubicBezTo>
                <a:cubicBezTo>
                  <a:pt x="5858" y="377"/>
                  <a:pt x="5851" y="370"/>
                  <a:pt x="5844" y="362"/>
                </a:cubicBezTo>
                <a:cubicBezTo>
                  <a:pt x="5818" y="336"/>
                  <a:pt x="5787" y="323"/>
                  <a:pt x="5750" y="323"/>
                </a:cubicBezTo>
                <a:lnTo>
                  <a:pt x="5610" y="323"/>
                </a:lnTo>
                <a:lnTo>
                  <a:pt x="5610" y="1416"/>
                </a:lnTo>
                <a:lnTo>
                  <a:pt x="5883" y="1416"/>
                </a:lnTo>
                <a:lnTo>
                  <a:pt x="5883" y="848"/>
                </a:lnTo>
                <a:cubicBezTo>
                  <a:pt x="5883" y="738"/>
                  <a:pt x="5901" y="696"/>
                  <a:pt x="5938" y="657"/>
                </a:cubicBezTo>
                <a:cubicBezTo>
                  <a:pt x="5975" y="619"/>
                  <a:pt x="6030" y="600"/>
                  <a:pt x="6105" y="600"/>
                </a:cubicBezTo>
                <a:lnTo>
                  <a:pt x="6223" y="600"/>
                </a:lnTo>
                <a:lnTo>
                  <a:pt x="6223" y="322"/>
                </a:lnTo>
                <a:lnTo>
                  <a:pt x="6157" y="322"/>
                </a:lnTo>
                <a:lnTo>
                  <a:pt x="6157" y="323"/>
                </a:lnTo>
                <a:close/>
                <a:moveTo>
                  <a:pt x="1033" y="0"/>
                </a:moveTo>
                <a:lnTo>
                  <a:pt x="1033" y="1281"/>
                </a:lnTo>
                <a:cubicBezTo>
                  <a:pt x="1033" y="1319"/>
                  <a:pt x="1046" y="1351"/>
                  <a:pt x="1072" y="1377"/>
                </a:cubicBezTo>
                <a:cubicBezTo>
                  <a:pt x="1098" y="1403"/>
                  <a:pt x="1129" y="1416"/>
                  <a:pt x="1166" y="1416"/>
                </a:cubicBezTo>
                <a:lnTo>
                  <a:pt x="1307" y="1416"/>
                </a:lnTo>
                <a:lnTo>
                  <a:pt x="1307" y="135"/>
                </a:lnTo>
                <a:cubicBezTo>
                  <a:pt x="1307" y="97"/>
                  <a:pt x="1294" y="64"/>
                  <a:pt x="1268" y="38"/>
                </a:cubicBezTo>
                <a:cubicBezTo>
                  <a:pt x="1241" y="12"/>
                  <a:pt x="1209" y="0"/>
                  <a:pt x="1174" y="0"/>
                </a:cubicBezTo>
                <a:lnTo>
                  <a:pt x="1033" y="0"/>
                </a:lnTo>
                <a:close/>
                <a:moveTo>
                  <a:pt x="2102" y="866"/>
                </a:moveTo>
                <a:cubicBezTo>
                  <a:pt x="2102" y="715"/>
                  <a:pt x="2051" y="535"/>
                  <a:pt x="1889" y="535"/>
                </a:cubicBezTo>
                <a:cubicBezTo>
                  <a:pt x="1727" y="535"/>
                  <a:pt x="1677" y="715"/>
                  <a:pt x="1677" y="866"/>
                </a:cubicBezTo>
                <a:cubicBezTo>
                  <a:pt x="1677" y="1017"/>
                  <a:pt x="1726" y="1194"/>
                  <a:pt x="1889" y="1194"/>
                </a:cubicBezTo>
                <a:cubicBezTo>
                  <a:pt x="2051" y="1194"/>
                  <a:pt x="2102" y="1016"/>
                  <a:pt x="2102" y="866"/>
                </a:cubicBezTo>
                <a:close/>
                <a:moveTo>
                  <a:pt x="2367" y="862"/>
                </a:moveTo>
                <a:cubicBezTo>
                  <a:pt x="2367" y="1215"/>
                  <a:pt x="2196" y="1427"/>
                  <a:pt x="1889" y="1427"/>
                </a:cubicBezTo>
                <a:cubicBezTo>
                  <a:pt x="1574" y="1427"/>
                  <a:pt x="1411" y="1215"/>
                  <a:pt x="1411" y="862"/>
                </a:cubicBezTo>
                <a:cubicBezTo>
                  <a:pt x="1411" y="509"/>
                  <a:pt x="1574" y="296"/>
                  <a:pt x="1889" y="296"/>
                </a:cubicBezTo>
                <a:cubicBezTo>
                  <a:pt x="2196" y="296"/>
                  <a:pt x="2367" y="509"/>
                  <a:pt x="2367" y="862"/>
                </a:cubicBezTo>
                <a:close/>
                <a:moveTo>
                  <a:pt x="265" y="866"/>
                </a:moveTo>
                <a:cubicBezTo>
                  <a:pt x="265" y="715"/>
                  <a:pt x="314" y="535"/>
                  <a:pt x="476" y="535"/>
                </a:cubicBezTo>
                <a:cubicBezTo>
                  <a:pt x="560" y="535"/>
                  <a:pt x="614" y="584"/>
                  <a:pt x="648" y="652"/>
                </a:cubicBezTo>
                <a:lnTo>
                  <a:pt x="932" y="652"/>
                </a:lnTo>
                <a:cubicBezTo>
                  <a:pt x="875" y="426"/>
                  <a:pt x="718" y="296"/>
                  <a:pt x="477" y="296"/>
                </a:cubicBezTo>
                <a:cubicBezTo>
                  <a:pt x="163" y="296"/>
                  <a:pt x="0" y="509"/>
                  <a:pt x="0" y="862"/>
                </a:cubicBezTo>
                <a:cubicBezTo>
                  <a:pt x="0" y="1215"/>
                  <a:pt x="163" y="1427"/>
                  <a:pt x="477" y="1427"/>
                </a:cubicBezTo>
                <a:cubicBezTo>
                  <a:pt x="718" y="1427"/>
                  <a:pt x="875" y="1297"/>
                  <a:pt x="932" y="1072"/>
                </a:cubicBezTo>
                <a:lnTo>
                  <a:pt x="746" y="1072"/>
                </a:lnTo>
                <a:cubicBezTo>
                  <a:pt x="746" y="1072"/>
                  <a:pt x="696" y="1073"/>
                  <a:pt x="667" y="1101"/>
                </a:cubicBezTo>
                <a:cubicBezTo>
                  <a:pt x="618" y="1150"/>
                  <a:pt x="578" y="1194"/>
                  <a:pt x="476" y="1194"/>
                </a:cubicBezTo>
                <a:cubicBezTo>
                  <a:pt x="314" y="1194"/>
                  <a:pt x="265" y="1016"/>
                  <a:pt x="265" y="866"/>
                </a:cubicBezTo>
                <a:close/>
                <a:moveTo>
                  <a:pt x="3243" y="321"/>
                </a:moveTo>
                <a:lnTo>
                  <a:pt x="3107" y="321"/>
                </a:lnTo>
                <a:lnTo>
                  <a:pt x="3107" y="1007"/>
                </a:lnTo>
                <a:cubicBezTo>
                  <a:pt x="3107" y="1072"/>
                  <a:pt x="3088" y="1120"/>
                  <a:pt x="3050" y="1150"/>
                </a:cubicBezTo>
                <a:cubicBezTo>
                  <a:pt x="3013" y="1180"/>
                  <a:pt x="2971" y="1195"/>
                  <a:pt x="2923" y="1195"/>
                </a:cubicBezTo>
                <a:cubicBezTo>
                  <a:pt x="2877" y="1195"/>
                  <a:pt x="2833" y="1180"/>
                  <a:pt x="2796" y="1150"/>
                </a:cubicBezTo>
                <a:cubicBezTo>
                  <a:pt x="2758" y="1119"/>
                  <a:pt x="2739" y="1072"/>
                  <a:pt x="2739" y="1007"/>
                </a:cubicBezTo>
                <a:lnTo>
                  <a:pt x="2739" y="461"/>
                </a:lnTo>
                <a:cubicBezTo>
                  <a:pt x="2739" y="423"/>
                  <a:pt x="2728" y="390"/>
                  <a:pt x="2703" y="362"/>
                </a:cubicBezTo>
                <a:cubicBezTo>
                  <a:pt x="2678" y="335"/>
                  <a:pt x="2647" y="321"/>
                  <a:pt x="2608" y="321"/>
                </a:cubicBezTo>
                <a:lnTo>
                  <a:pt x="2471" y="321"/>
                </a:lnTo>
                <a:lnTo>
                  <a:pt x="2471" y="956"/>
                </a:lnTo>
                <a:cubicBezTo>
                  <a:pt x="2471" y="1150"/>
                  <a:pt x="2522" y="1269"/>
                  <a:pt x="2615" y="1335"/>
                </a:cubicBezTo>
                <a:cubicBezTo>
                  <a:pt x="2707" y="1402"/>
                  <a:pt x="2809" y="1425"/>
                  <a:pt x="2924" y="1425"/>
                </a:cubicBezTo>
                <a:cubicBezTo>
                  <a:pt x="3038" y="1425"/>
                  <a:pt x="3141" y="1402"/>
                  <a:pt x="3233" y="1335"/>
                </a:cubicBezTo>
                <a:cubicBezTo>
                  <a:pt x="3326" y="1268"/>
                  <a:pt x="3378" y="1148"/>
                  <a:pt x="3378" y="956"/>
                </a:cubicBezTo>
                <a:lnTo>
                  <a:pt x="3378" y="460"/>
                </a:lnTo>
                <a:cubicBezTo>
                  <a:pt x="3377" y="423"/>
                  <a:pt x="3364" y="390"/>
                  <a:pt x="3339" y="362"/>
                </a:cubicBezTo>
                <a:cubicBezTo>
                  <a:pt x="3314" y="335"/>
                  <a:pt x="3283" y="321"/>
                  <a:pt x="3243" y="321"/>
                </a:cubicBezTo>
                <a:close/>
                <a:moveTo>
                  <a:pt x="4323" y="0"/>
                </a:moveTo>
                <a:lnTo>
                  <a:pt x="4185" y="0"/>
                </a:lnTo>
                <a:lnTo>
                  <a:pt x="4185" y="406"/>
                </a:lnTo>
                <a:cubicBezTo>
                  <a:pt x="4144" y="366"/>
                  <a:pt x="4057" y="296"/>
                  <a:pt x="3924" y="296"/>
                </a:cubicBezTo>
                <a:cubicBezTo>
                  <a:pt x="3645" y="296"/>
                  <a:pt x="3486" y="509"/>
                  <a:pt x="3486" y="861"/>
                </a:cubicBezTo>
                <a:cubicBezTo>
                  <a:pt x="3486" y="1214"/>
                  <a:pt x="3650" y="1426"/>
                  <a:pt x="3969" y="1426"/>
                </a:cubicBezTo>
                <a:cubicBezTo>
                  <a:pt x="4281" y="1426"/>
                  <a:pt x="4454" y="1217"/>
                  <a:pt x="4455" y="866"/>
                </a:cubicBezTo>
                <a:lnTo>
                  <a:pt x="4455" y="133"/>
                </a:lnTo>
                <a:cubicBezTo>
                  <a:pt x="4455" y="97"/>
                  <a:pt x="4442" y="64"/>
                  <a:pt x="4416" y="38"/>
                </a:cubicBezTo>
                <a:cubicBezTo>
                  <a:pt x="4391" y="12"/>
                  <a:pt x="4359" y="0"/>
                  <a:pt x="4323" y="0"/>
                </a:cubicBezTo>
                <a:close/>
                <a:moveTo>
                  <a:pt x="3753" y="866"/>
                </a:moveTo>
                <a:cubicBezTo>
                  <a:pt x="3753" y="715"/>
                  <a:pt x="3803" y="535"/>
                  <a:pt x="3968" y="535"/>
                </a:cubicBezTo>
                <a:cubicBezTo>
                  <a:pt x="4132" y="535"/>
                  <a:pt x="4184" y="713"/>
                  <a:pt x="4185" y="862"/>
                </a:cubicBezTo>
                <a:lnTo>
                  <a:pt x="4185" y="866"/>
                </a:lnTo>
                <a:cubicBezTo>
                  <a:pt x="4185" y="1017"/>
                  <a:pt x="4132" y="1194"/>
                  <a:pt x="3968" y="1194"/>
                </a:cubicBezTo>
                <a:cubicBezTo>
                  <a:pt x="3803" y="1194"/>
                  <a:pt x="3753" y="1016"/>
                  <a:pt x="3753" y="866"/>
                </a:cubicBezTo>
                <a:close/>
                <a:moveTo>
                  <a:pt x="5510" y="799"/>
                </a:moveTo>
                <a:cubicBezTo>
                  <a:pt x="5510" y="822"/>
                  <a:pt x="5506" y="843"/>
                  <a:pt x="5496" y="862"/>
                </a:cubicBezTo>
                <a:cubicBezTo>
                  <a:pt x="5491" y="874"/>
                  <a:pt x="5482" y="886"/>
                  <a:pt x="5474" y="896"/>
                </a:cubicBezTo>
                <a:cubicBezTo>
                  <a:pt x="5449" y="923"/>
                  <a:pt x="5419" y="937"/>
                  <a:pt x="5382" y="937"/>
                </a:cubicBezTo>
                <a:lnTo>
                  <a:pt x="4827" y="937"/>
                </a:lnTo>
                <a:cubicBezTo>
                  <a:pt x="4833" y="1068"/>
                  <a:pt x="4897" y="1194"/>
                  <a:pt x="5034" y="1194"/>
                </a:cubicBezTo>
                <a:cubicBezTo>
                  <a:pt x="5136" y="1194"/>
                  <a:pt x="5176" y="1148"/>
                  <a:pt x="5224" y="1100"/>
                </a:cubicBezTo>
                <a:cubicBezTo>
                  <a:pt x="5252" y="1072"/>
                  <a:pt x="5302" y="1071"/>
                  <a:pt x="5302" y="1071"/>
                </a:cubicBezTo>
                <a:lnTo>
                  <a:pt x="5488" y="1071"/>
                </a:lnTo>
                <a:cubicBezTo>
                  <a:pt x="5430" y="1295"/>
                  <a:pt x="5274" y="1426"/>
                  <a:pt x="5033" y="1426"/>
                </a:cubicBezTo>
                <a:cubicBezTo>
                  <a:pt x="4719" y="1426"/>
                  <a:pt x="4556" y="1214"/>
                  <a:pt x="4556" y="861"/>
                </a:cubicBezTo>
                <a:cubicBezTo>
                  <a:pt x="4556" y="508"/>
                  <a:pt x="4719" y="295"/>
                  <a:pt x="5033" y="295"/>
                </a:cubicBezTo>
                <a:cubicBezTo>
                  <a:pt x="5274" y="295"/>
                  <a:pt x="5430" y="425"/>
                  <a:pt x="5488" y="651"/>
                </a:cubicBezTo>
                <a:cubicBezTo>
                  <a:pt x="5498" y="691"/>
                  <a:pt x="5505" y="734"/>
                  <a:pt x="5508" y="780"/>
                </a:cubicBezTo>
                <a:lnTo>
                  <a:pt x="5510" y="799"/>
                </a:lnTo>
                <a:close/>
                <a:moveTo>
                  <a:pt x="4839" y="725"/>
                </a:moveTo>
                <a:lnTo>
                  <a:pt x="5233" y="725"/>
                </a:lnTo>
                <a:cubicBezTo>
                  <a:pt x="5232" y="623"/>
                  <a:pt x="5145" y="535"/>
                  <a:pt x="5035" y="535"/>
                </a:cubicBezTo>
                <a:cubicBezTo>
                  <a:pt x="4922" y="535"/>
                  <a:pt x="4847" y="623"/>
                  <a:pt x="4839" y="725"/>
                </a:cubicBezTo>
                <a:close/>
                <a:moveTo>
                  <a:pt x="7138" y="600"/>
                </a:moveTo>
                <a:cubicBezTo>
                  <a:pt x="7138" y="503"/>
                  <a:pt x="7100" y="427"/>
                  <a:pt x="7024" y="373"/>
                </a:cubicBezTo>
                <a:cubicBezTo>
                  <a:pt x="6952" y="322"/>
                  <a:pt x="6842" y="296"/>
                  <a:pt x="6697" y="296"/>
                </a:cubicBezTo>
                <a:cubicBezTo>
                  <a:pt x="6566" y="296"/>
                  <a:pt x="6467" y="328"/>
                  <a:pt x="6397" y="389"/>
                </a:cubicBezTo>
                <a:cubicBezTo>
                  <a:pt x="6334" y="443"/>
                  <a:pt x="6296" y="517"/>
                  <a:pt x="6286" y="600"/>
                </a:cubicBezTo>
                <a:lnTo>
                  <a:pt x="6547" y="600"/>
                </a:lnTo>
                <a:cubicBezTo>
                  <a:pt x="6560" y="566"/>
                  <a:pt x="6583" y="545"/>
                  <a:pt x="6611" y="534"/>
                </a:cubicBezTo>
                <a:cubicBezTo>
                  <a:pt x="6639" y="523"/>
                  <a:pt x="6672" y="518"/>
                  <a:pt x="6708" y="518"/>
                </a:cubicBezTo>
                <a:cubicBezTo>
                  <a:pt x="6753" y="518"/>
                  <a:pt x="6786" y="524"/>
                  <a:pt x="6819" y="536"/>
                </a:cubicBezTo>
                <a:cubicBezTo>
                  <a:pt x="6859" y="550"/>
                  <a:pt x="6879" y="575"/>
                  <a:pt x="6879" y="615"/>
                </a:cubicBezTo>
                <a:cubicBezTo>
                  <a:pt x="6879" y="658"/>
                  <a:pt x="6822" y="699"/>
                  <a:pt x="6708" y="714"/>
                </a:cubicBezTo>
                <a:cubicBezTo>
                  <a:pt x="6571" y="732"/>
                  <a:pt x="6462" y="748"/>
                  <a:pt x="6362" y="823"/>
                </a:cubicBezTo>
                <a:cubicBezTo>
                  <a:pt x="6299" y="872"/>
                  <a:pt x="6259" y="962"/>
                  <a:pt x="6259" y="1075"/>
                </a:cubicBezTo>
                <a:cubicBezTo>
                  <a:pt x="6259" y="1196"/>
                  <a:pt x="6294" y="1282"/>
                  <a:pt x="6363" y="1335"/>
                </a:cubicBezTo>
                <a:cubicBezTo>
                  <a:pt x="6425" y="1384"/>
                  <a:pt x="6525" y="1425"/>
                  <a:pt x="6688" y="1425"/>
                </a:cubicBezTo>
                <a:cubicBezTo>
                  <a:pt x="6834" y="1425"/>
                  <a:pt x="6943" y="1391"/>
                  <a:pt x="7016" y="1341"/>
                </a:cubicBezTo>
                <a:cubicBezTo>
                  <a:pt x="7091" y="1287"/>
                  <a:pt x="7133" y="1225"/>
                  <a:pt x="7135" y="1111"/>
                </a:cubicBezTo>
                <a:lnTo>
                  <a:pt x="7135" y="600"/>
                </a:lnTo>
                <a:lnTo>
                  <a:pt x="7138" y="600"/>
                </a:lnTo>
                <a:close/>
                <a:moveTo>
                  <a:pt x="6672" y="1195"/>
                </a:moveTo>
                <a:cubicBezTo>
                  <a:pt x="6649" y="1195"/>
                  <a:pt x="6579" y="1190"/>
                  <a:pt x="6548" y="1159"/>
                </a:cubicBezTo>
                <a:cubicBezTo>
                  <a:pt x="6527" y="1138"/>
                  <a:pt x="6512" y="1115"/>
                  <a:pt x="6512" y="1075"/>
                </a:cubicBezTo>
                <a:cubicBezTo>
                  <a:pt x="6512" y="1046"/>
                  <a:pt x="6522" y="1018"/>
                  <a:pt x="6539" y="999"/>
                </a:cubicBezTo>
                <a:cubicBezTo>
                  <a:pt x="6578" y="957"/>
                  <a:pt x="6620" y="951"/>
                  <a:pt x="6711" y="930"/>
                </a:cubicBezTo>
                <a:cubicBezTo>
                  <a:pt x="6771" y="916"/>
                  <a:pt x="6845" y="894"/>
                  <a:pt x="6883" y="871"/>
                </a:cubicBezTo>
                <a:lnTo>
                  <a:pt x="6883" y="953"/>
                </a:lnTo>
                <a:cubicBezTo>
                  <a:pt x="6884" y="1028"/>
                  <a:pt x="6886" y="1089"/>
                  <a:pt x="6844" y="1131"/>
                </a:cubicBezTo>
                <a:cubicBezTo>
                  <a:pt x="6802" y="1173"/>
                  <a:pt x="6744" y="1195"/>
                  <a:pt x="6672" y="1195"/>
                </a:cubicBezTo>
                <a:close/>
              </a:path>
            </a:pathLst>
          </a:custGeom>
          <a:solidFill>
            <a:srgbClr val="333E4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63696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4 Column (DARK)">
  <p:cSld name="4 Column (DARK)">
    <p:spTree>
      <p:nvGrpSpPr>
        <p:cNvPr id="1" name="Shape 61"/>
        <p:cNvGrpSpPr/>
        <p:nvPr/>
      </p:nvGrpSpPr>
      <p:grpSpPr>
        <a:xfrm>
          <a:off x="0" y="0"/>
          <a:ext cx="0" cy="0"/>
          <a:chOff x="0" y="0"/>
          <a:chExt cx="0" cy="0"/>
        </a:xfrm>
      </p:grpSpPr>
      <p:sp>
        <p:nvSpPr>
          <p:cNvPr id="62" name="Shape 62"/>
          <p:cNvSpPr txBox="1"/>
          <p:nvPr/>
        </p:nvSpPr>
        <p:spPr>
          <a:xfrm>
            <a:off x="5925577" y="6509495"/>
            <a:ext cx="340849" cy="123111"/>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fld id="{00000000-1234-1234-1234-123412341234}" type="slidenum">
              <a:rPr lang="en-US" sz="800">
                <a:solidFill>
                  <a:srgbClr val="B4B4B4"/>
                </a:solidFill>
                <a:latin typeface="Roboto"/>
                <a:ea typeface="Roboto"/>
                <a:cs typeface="Roboto"/>
                <a:sym typeface="Roboto"/>
              </a:rPr>
              <a:t>‹#›</a:t>
            </a:fld>
            <a:endParaRPr sz="800">
              <a:solidFill>
                <a:srgbClr val="B4B4B4"/>
              </a:solidFill>
              <a:latin typeface="Roboto"/>
              <a:ea typeface="Roboto"/>
              <a:cs typeface="Roboto"/>
              <a:sym typeface="Roboto"/>
            </a:endParaRPr>
          </a:p>
        </p:txBody>
      </p:sp>
      <p:sp>
        <p:nvSpPr>
          <p:cNvPr id="63" name="Shape 63"/>
          <p:cNvSpPr txBox="1"/>
          <p:nvPr/>
        </p:nvSpPr>
        <p:spPr>
          <a:xfrm>
            <a:off x="9763813" y="6509495"/>
            <a:ext cx="1879547" cy="123111"/>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800">
                <a:solidFill>
                  <a:srgbClr val="B4B4B4"/>
                </a:solidFill>
                <a:latin typeface="Roboto"/>
                <a:ea typeface="Roboto"/>
                <a:cs typeface="Roboto"/>
                <a:sym typeface="Roboto"/>
              </a:rPr>
              <a:t>© Cloudera, Inc. All rights reserved.</a:t>
            </a:r>
            <a:endParaRPr/>
          </a:p>
        </p:txBody>
      </p:sp>
      <p:grpSp>
        <p:nvGrpSpPr>
          <p:cNvPr id="64" name="Shape 64"/>
          <p:cNvGrpSpPr/>
          <p:nvPr/>
        </p:nvGrpSpPr>
        <p:grpSpPr>
          <a:xfrm>
            <a:off x="548640" y="6488174"/>
            <a:ext cx="712933" cy="138801"/>
            <a:chOff x="382588" y="4784726"/>
            <a:chExt cx="896938" cy="174625"/>
          </a:xfrm>
        </p:grpSpPr>
        <p:sp>
          <p:nvSpPr>
            <p:cNvPr id="65" name="Shape 65"/>
            <p:cNvSpPr/>
            <p:nvPr/>
          </p:nvSpPr>
          <p:spPr>
            <a:xfrm>
              <a:off x="1087438" y="4824413"/>
              <a:ext cx="77788" cy="134938"/>
            </a:xfrm>
            <a:custGeom>
              <a:avLst/>
              <a:gdLst/>
              <a:ahLst/>
              <a:cxnLst/>
              <a:rect l="0" t="0" r="0" b="0"/>
              <a:pathLst>
                <a:path w="390" h="666" extrusionOk="0">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solidFill>
              <a:srgbClr val="B4B4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b="0" i="0">
                <a:solidFill>
                  <a:srgbClr val="20282E"/>
                </a:solidFill>
                <a:latin typeface="Roboto"/>
                <a:ea typeface="Roboto"/>
                <a:cs typeface="Roboto"/>
                <a:sym typeface="Roboto"/>
              </a:endParaRPr>
            </a:p>
          </p:txBody>
        </p:sp>
        <p:sp>
          <p:nvSpPr>
            <p:cNvPr id="66" name="Shape 66"/>
            <p:cNvSpPr/>
            <p:nvPr/>
          </p:nvSpPr>
          <p:spPr>
            <a:xfrm>
              <a:off x="512763" y="4784726"/>
              <a:ext cx="33338" cy="173038"/>
            </a:xfrm>
            <a:custGeom>
              <a:avLst/>
              <a:gdLst/>
              <a:ahLst/>
              <a:cxnLst/>
              <a:rect l="0" t="0" r="0" b="0"/>
              <a:pathLst>
                <a:path w="173" h="862" extrusionOk="0">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solidFill>
              <a:srgbClr val="B4B4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b="0" i="0">
                <a:solidFill>
                  <a:srgbClr val="20282E"/>
                </a:solidFill>
                <a:latin typeface="Roboto"/>
                <a:ea typeface="Roboto"/>
                <a:cs typeface="Roboto"/>
                <a:sym typeface="Roboto"/>
              </a:endParaRPr>
            </a:p>
          </p:txBody>
        </p:sp>
        <p:sp>
          <p:nvSpPr>
            <p:cNvPr id="67" name="Shape 67"/>
            <p:cNvSpPr/>
            <p:nvPr/>
          </p:nvSpPr>
          <p:spPr>
            <a:xfrm>
              <a:off x="560388" y="4821238"/>
              <a:ext cx="119063" cy="138113"/>
            </a:xfrm>
            <a:custGeom>
              <a:avLst/>
              <a:gdLst/>
              <a:ahLst/>
              <a:cxnLst/>
              <a:rect l="0" t="0" r="0" b="0"/>
              <a:pathLst>
                <a:path w="607" h="688" extrusionOk="0">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solidFill>
              <a:srgbClr val="B4B4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b="0" i="0">
                <a:solidFill>
                  <a:srgbClr val="20282E"/>
                </a:solidFill>
                <a:latin typeface="Roboto"/>
                <a:ea typeface="Roboto"/>
                <a:cs typeface="Roboto"/>
                <a:sym typeface="Roboto"/>
              </a:endParaRPr>
            </a:p>
          </p:txBody>
        </p:sp>
        <p:sp>
          <p:nvSpPr>
            <p:cNvPr id="68" name="Shape 68"/>
            <p:cNvSpPr/>
            <p:nvPr/>
          </p:nvSpPr>
          <p:spPr>
            <a:xfrm>
              <a:off x="382588" y="4821238"/>
              <a:ext cx="117475" cy="138113"/>
            </a:xfrm>
            <a:custGeom>
              <a:avLst/>
              <a:gdLst/>
              <a:ahLst/>
              <a:cxnLst/>
              <a:rect l="0" t="0" r="0" b="0"/>
              <a:pathLst>
                <a:path w="592" h="689" extrusionOk="0">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solidFill>
              <a:srgbClr val="B4B4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b="0" i="0">
                <a:solidFill>
                  <a:srgbClr val="20282E"/>
                </a:solidFill>
                <a:latin typeface="Roboto"/>
                <a:ea typeface="Roboto"/>
                <a:cs typeface="Roboto"/>
                <a:sym typeface="Roboto"/>
              </a:endParaRPr>
            </a:p>
          </p:txBody>
        </p:sp>
        <p:sp>
          <p:nvSpPr>
            <p:cNvPr id="69" name="Shape 69"/>
            <p:cNvSpPr/>
            <p:nvPr/>
          </p:nvSpPr>
          <p:spPr>
            <a:xfrm>
              <a:off x="692151" y="4824413"/>
              <a:ext cx="114300" cy="134938"/>
            </a:xfrm>
            <a:custGeom>
              <a:avLst/>
              <a:gdLst/>
              <a:ahLst/>
              <a:cxnLst/>
              <a:rect l="0" t="0" r="0" b="0"/>
              <a:pathLst>
                <a:path w="577" h="672" extrusionOk="0">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solidFill>
              <a:srgbClr val="B4B4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b="0" i="0">
                <a:solidFill>
                  <a:srgbClr val="20282E"/>
                </a:solidFill>
                <a:latin typeface="Roboto"/>
                <a:ea typeface="Roboto"/>
                <a:cs typeface="Roboto"/>
                <a:sym typeface="Roboto"/>
              </a:endParaRPr>
            </a:p>
          </p:txBody>
        </p:sp>
        <p:sp>
          <p:nvSpPr>
            <p:cNvPr id="70" name="Shape 70"/>
            <p:cNvSpPr/>
            <p:nvPr/>
          </p:nvSpPr>
          <p:spPr>
            <a:xfrm>
              <a:off x="820738" y="4784726"/>
              <a:ext cx="122238" cy="174625"/>
            </a:xfrm>
            <a:custGeom>
              <a:avLst/>
              <a:gdLst/>
              <a:ahLst/>
              <a:cxnLst/>
              <a:rect l="0" t="0" r="0" b="0"/>
              <a:pathLst>
                <a:path w="618" h="868" extrusionOk="0">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solidFill>
              <a:srgbClr val="B4B4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b="0" i="0">
                <a:solidFill>
                  <a:srgbClr val="20282E"/>
                </a:solidFill>
                <a:latin typeface="Roboto"/>
                <a:ea typeface="Roboto"/>
                <a:cs typeface="Roboto"/>
                <a:sym typeface="Roboto"/>
              </a:endParaRPr>
            </a:p>
          </p:txBody>
        </p:sp>
        <p:sp>
          <p:nvSpPr>
            <p:cNvPr id="71" name="Shape 71"/>
            <p:cNvSpPr/>
            <p:nvPr/>
          </p:nvSpPr>
          <p:spPr>
            <a:xfrm>
              <a:off x="955676" y="4821238"/>
              <a:ext cx="119063" cy="138113"/>
            </a:xfrm>
            <a:custGeom>
              <a:avLst/>
              <a:gdLst/>
              <a:ahLst/>
              <a:cxnLst/>
              <a:rect l="0" t="0" r="0" b="0"/>
              <a:pathLst>
                <a:path w="606" h="689" extrusionOk="0">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solidFill>
              <a:srgbClr val="B4B4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b="0" i="0">
                <a:solidFill>
                  <a:srgbClr val="20282E"/>
                </a:solidFill>
                <a:latin typeface="Roboto"/>
                <a:ea typeface="Roboto"/>
                <a:cs typeface="Roboto"/>
                <a:sym typeface="Roboto"/>
              </a:endParaRPr>
            </a:p>
          </p:txBody>
        </p:sp>
        <p:sp>
          <p:nvSpPr>
            <p:cNvPr id="72" name="Shape 72"/>
            <p:cNvSpPr/>
            <p:nvPr/>
          </p:nvSpPr>
          <p:spPr>
            <a:xfrm>
              <a:off x="1169988" y="4821238"/>
              <a:ext cx="109538" cy="138113"/>
            </a:xfrm>
            <a:custGeom>
              <a:avLst/>
              <a:gdLst/>
              <a:ahLst/>
              <a:cxnLst/>
              <a:rect l="0" t="0" r="0" b="0"/>
              <a:pathLst>
                <a:path w="559" h="688" extrusionOk="0">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solidFill>
              <a:srgbClr val="B4B4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b="0" i="0">
                <a:solidFill>
                  <a:srgbClr val="20282E"/>
                </a:solidFill>
                <a:latin typeface="Roboto"/>
                <a:ea typeface="Roboto"/>
                <a:cs typeface="Roboto"/>
                <a:sym typeface="Roboto"/>
              </a:endParaRPr>
            </a:p>
          </p:txBody>
        </p:sp>
      </p:grpSp>
      <p:cxnSp>
        <p:nvCxnSpPr>
          <p:cNvPr id="73" name="Shape 73"/>
          <p:cNvCxnSpPr/>
          <p:nvPr/>
        </p:nvCxnSpPr>
        <p:spPr>
          <a:xfrm>
            <a:off x="548640" y="549560"/>
            <a:ext cx="11094720" cy="0"/>
          </a:xfrm>
          <a:prstGeom prst="straightConnector1">
            <a:avLst/>
          </a:prstGeom>
          <a:noFill/>
          <a:ln w="9525" cap="flat" cmpd="sng">
            <a:solidFill>
              <a:srgbClr val="B4B4B4"/>
            </a:solidFill>
            <a:prstDash val="solid"/>
            <a:round/>
            <a:headEnd type="none" w="sm" len="sm"/>
            <a:tailEnd type="none" w="sm" len="sm"/>
          </a:ln>
        </p:spPr>
      </p:cxnSp>
      <p:sp>
        <p:nvSpPr>
          <p:cNvPr id="74" name="Shape 74"/>
          <p:cNvSpPr txBox="1">
            <a:spLocks noGrp="1"/>
          </p:cNvSpPr>
          <p:nvPr>
            <p:ph type="title"/>
          </p:nvPr>
        </p:nvSpPr>
        <p:spPr>
          <a:xfrm>
            <a:off x="548640" y="593313"/>
            <a:ext cx="11094720" cy="580306"/>
          </a:xfrm>
          <a:prstGeom prst="rect">
            <a:avLst/>
          </a:prstGeom>
          <a:noFill/>
          <a:ln>
            <a:noFill/>
          </a:ln>
        </p:spPr>
        <p:txBody>
          <a:bodyPr spcFirstLastPara="1" wrap="square" lIns="0" tIns="45700" rIns="91425" bIns="45700" anchor="b" anchorCtr="0"/>
          <a:lstStyle>
            <a:lvl1pPr marR="0" lvl="0" algn="l" rtl="0">
              <a:lnSpc>
                <a:spcPct val="80000"/>
              </a:lnSpc>
              <a:spcBef>
                <a:spcPts val="0"/>
              </a:spcBef>
              <a:spcAft>
                <a:spcPts val="0"/>
              </a:spcAft>
              <a:buClr>
                <a:schemeClr val="lt1"/>
              </a:buClr>
              <a:buSzPts val="3000"/>
              <a:buFont typeface="Lato"/>
              <a:buNone/>
              <a:defRPr sz="3000" b="0" i="0" u="none" strike="noStrike" cap="none">
                <a:solidFill>
                  <a:schemeClr val="lt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5" name="Shape 75"/>
          <p:cNvSpPr txBox="1">
            <a:spLocks noGrp="1"/>
          </p:cNvSpPr>
          <p:nvPr>
            <p:ph type="body" idx="1"/>
          </p:nvPr>
        </p:nvSpPr>
        <p:spPr>
          <a:xfrm>
            <a:off x="548640" y="1173620"/>
            <a:ext cx="11094720" cy="410633"/>
          </a:xfrm>
          <a:prstGeom prst="rect">
            <a:avLst/>
          </a:prstGeom>
          <a:noFill/>
          <a:ln>
            <a:noFill/>
          </a:ln>
        </p:spPr>
        <p:txBody>
          <a:bodyPr spcFirstLastPara="1" wrap="square" lIns="0" tIns="22850" rIns="91425" bIns="45700" anchor="t" anchorCtr="0"/>
          <a:lstStyle>
            <a:lvl1pPr marL="457200" marR="0" lvl="0" indent="-228600" algn="l" rtl="0">
              <a:spcBef>
                <a:spcPts val="440"/>
              </a:spcBef>
              <a:spcAft>
                <a:spcPts val="0"/>
              </a:spcAft>
              <a:buClr>
                <a:schemeClr val="dk1"/>
              </a:buClr>
              <a:buSzPts val="1760"/>
              <a:buFont typeface="Arial"/>
              <a:buNone/>
              <a:defRPr sz="2200" b="0" i="0" u="none" strike="noStrike" cap="none">
                <a:solidFill>
                  <a:schemeClr val="accent1"/>
                </a:solidFill>
                <a:latin typeface="Roboto"/>
                <a:ea typeface="Roboto"/>
                <a:cs typeface="Roboto"/>
                <a:sym typeface="Roboto"/>
              </a:defRPr>
            </a:lvl1pPr>
            <a:lvl2pPr marL="914400" marR="0" lvl="1" indent="-228600" algn="l" rtl="0">
              <a:spcBef>
                <a:spcPts val="427"/>
              </a:spcBef>
              <a:spcAft>
                <a:spcPts val="0"/>
              </a:spcAft>
              <a:buClr>
                <a:schemeClr val="dk1"/>
              </a:buClr>
              <a:buSzPts val="1706"/>
              <a:buFont typeface="Arial"/>
              <a:buNone/>
              <a:defRPr sz="2133" b="0" i="0" u="none" strike="noStrike" cap="none">
                <a:solidFill>
                  <a:schemeClr val="accent1"/>
                </a:solidFill>
                <a:latin typeface="Roboto Light"/>
                <a:ea typeface="Roboto Light"/>
                <a:cs typeface="Roboto Light"/>
                <a:sym typeface="Roboto Light"/>
              </a:defRPr>
            </a:lvl2pPr>
            <a:lvl3pPr marL="1371600" marR="0" lvl="2" indent="-228600" algn="l" rtl="0">
              <a:spcBef>
                <a:spcPts val="427"/>
              </a:spcBef>
              <a:spcAft>
                <a:spcPts val="0"/>
              </a:spcAft>
              <a:buClr>
                <a:schemeClr val="dk1"/>
              </a:buClr>
              <a:buSzPts val="1706"/>
              <a:buFont typeface="Arial"/>
              <a:buNone/>
              <a:defRPr sz="2133" b="0" i="0" u="none" strike="noStrike" cap="none">
                <a:solidFill>
                  <a:schemeClr val="accent1"/>
                </a:solidFill>
                <a:latin typeface="Roboto Light"/>
                <a:ea typeface="Roboto Light"/>
                <a:cs typeface="Roboto Light"/>
                <a:sym typeface="Roboto Light"/>
              </a:defRPr>
            </a:lvl3pPr>
            <a:lvl4pPr marL="1828800" marR="0" lvl="3" indent="-228600" algn="l" rtl="0">
              <a:spcBef>
                <a:spcPts val="427"/>
              </a:spcBef>
              <a:spcAft>
                <a:spcPts val="0"/>
              </a:spcAft>
              <a:buClr>
                <a:schemeClr val="dk1"/>
              </a:buClr>
              <a:buSzPts val="1706"/>
              <a:buFont typeface="Arial"/>
              <a:buNone/>
              <a:defRPr sz="2133" b="0" i="0" u="none" strike="noStrike" cap="none">
                <a:solidFill>
                  <a:schemeClr val="accent1"/>
                </a:solidFill>
                <a:latin typeface="Roboto Light"/>
                <a:ea typeface="Roboto Light"/>
                <a:cs typeface="Roboto Light"/>
                <a:sym typeface="Roboto Light"/>
              </a:defRPr>
            </a:lvl4pPr>
            <a:lvl5pPr marL="2286000" marR="0" lvl="4" indent="-228600" algn="l" rtl="0">
              <a:spcBef>
                <a:spcPts val="427"/>
              </a:spcBef>
              <a:spcAft>
                <a:spcPts val="0"/>
              </a:spcAft>
              <a:buClr>
                <a:schemeClr val="dk1"/>
              </a:buClr>
              <a:buSzPts val="1706"/>
              <a:buFont typeface="Arial"/>
              <a:buNone/>
              <a:defRPr sz="2133" b="0" i="0" u="none" strike="noStrike" cap="none">
                <a:solidFill>
                  <a:schemeClr val="accent1"/>
                </a:solidFill>
                <a:latin typeface="Roboto Light"/>
                <a:ea typeface="Roboto Light"/>
                <a:cs typeface="Roboto Light"/>
                <a:sym typeface="Roboto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9pPr>
          </a:lstStyle>
          <a:p>
            <a:endParaRPr/>
          </a:p>
        </p:txBody>
      </p:sp>
      <p:sp>
        <p:nvSpPr>
          <p:cNvPr id="76" name="Shape 76"/>
          <p:cNvSpPr txBox="1">
            <a:spLocks noGrp="1"/>
          </p:cNvSpPr>
          <p:nvPr>
            <p:ph type="body" idx="2"/>
          </p:nvPr>
        </p:nvSpPr>
        <p:spPr>
          <a:xfrm>
            <a:off x="548640" y="2137833"/>
            <a:ext cx="2560320" cy="3688633"/>
          </a:xfrm>
          <a:prstGeom prst="rect">
            <a:avLst/>
          </a:prstGeom>
          <a:noFill/>
          <a:ln>
            <a:noFill/>
          </a:ln>
        </p:spPr>
        <p:txBody>
          <a:bodyPr spcFirstLastPara="1" wrap="square" lIns="0" tIns="45700" rIns="91425" bIns="45700" anchor="t" anchorCtr="0"/>
          <a:lstStyle>
            <a:lvl1pPr marL="457200" marR="0" lvl="0" indent="-320040" algn="l" rtl="0">
              <a:spcBef>
                <a:spcPts val="360"/>
              </a:spcBef>
              <a:spcAft>
                <a:spcPts val="0"/>
              </a:spcAft>
              <a:buClr>
                <a:srgbClr val="E6E6E6"/>
              </a:buClr>
              <a:buSzPts val="1440"/>
              <a:buFont typeface="Arial"/>
              <a:buChar char="•"/>
              <a:defRPr sz="1800" b="0" i="0" u="none" strike="noStrike" cap="none">
                <a:solidFill>
                  <a:srgbClr val="B4B4B4"/>
                </a:solidFill>
                <a:latin typeface="Roboto"/>
                <a:ea typeface="Roboto"/>
                <a:cs typeface="Roboto"/>
                <a:sym typeface="Roboto"/>
              </a:defRPr>
            </a:lvl1pPr>
            <a:lvl2pPr marL="914400" marR="0" lvl="1" indent="-320040" algn="l" rtl="0">
              <a:spcBef>
                <a:spcPts val="360"/>
              </a:spcBef>
              <a:spcAft>
                <a:spcPts val="0"/>
              </a:spcAft>
              <a:buClr>
                <a:srgbClr val="E6E6E6"/>
              </a:buClr>
              <a:buSzPts val="1440"/>
              <a:buFont typeface="Arial"/>
              <a:buChar char="•"/>
              <a:defRPr sz="1800" b="0" i="0" u="none" strike="noStrike" cap="none">
                <a:solidFill>
                  <a:srgbClr val="B4B4B4"/>
                </a:solidFill>
                <a:latin typeface="Roboto"/>
                <a:ea typeface="Roboto"/>
                <a:cs typeface="Roboto"/>
                <a:sym typeface="Roboto"/>
              </a:defRPr>
            </a:lvl2pPr>
            <a:lvl3pPr marL="1371600" marR="0" lvl="2" indent="-299719" algn="l" rtl="0">
              <a:spcBef>
                <a:spcPts val="280"/>
              </a:spcBef>
              <a:spcAft>
                <a:spcPts val="0"/>
              </a:spcAft>
              <a:buClr>
                <a:srgbClr val="E6E6E6"/>
              </a:buClr>
              <a:buSzPts val="1120"/>
              <a:buFont typeface="Arial"/>
              <a:buChar char="•"/>
              <a:defRPr sz="1400" b="0" i="0" u="none" strike="noStrike" cap="none">
                <a:solidFill>
                  <a:srgbClr val="B4B4B4"/>
                </a:solidFill>
                <a:latin typeface="Roboto"/>
                <a:ea typeface="Roboto"/>
                <a:cs typeface="Roboto"/>
                <a:sym typeface="Roboto"/>
              </a:defRPr>
            </a:lvl3pPr>
            <a:lvl4pPr marL="1828800" marR="0" lvl="3" indent="-299719" algn="l" rtl="0">
              <a:spcBef>
                <a:spcPts val="280"/>
              </a:spcBef>
              <a:spcAft>
                <a:spcPts val="0"/>
              </a:spcAft>
              <a:buClr>
                <a:srgbClr val="E6E6E6"/>
              </a:buClr>
              <a:buSzPts val="1120"/>
              <a:buFont typeface="Arial"/>
              <a:buChar char="•"/>
              <a:defRPr sz="1400" b="0" i="0" u="none" strike="noStrike" cap="none">
                <a:solidFill>
                  <a:srgbClr val="B4B4B4"/>
                </a:solidFill>
                <a:latin typeface="Roboto"/>
                <a:ea typeface="Roboto"/>
                <a:cs typeface="Roboto"/>
                <a:sym typeface="Roboto"/>
              </a:defRPr>
            </a:lvl4pPr>
            <a:lvl5pPr marL="2286000" marR="0" lvl="4" indent="-289560" algn="l" rtl="0">
              <a:spcBef>
                <a:spcPts val="240"/>
              </a:spcBef>
              <a:spcAft>
                <a:spcPts val="0"/>
              </a:spcAft>
              <a:buClr>
                <a:srgbClr val="E6E6E6"/>
              </a:buClr>
              <a:buSzPts val="960"/>
              <a:buFont typeface="Arial"/>
              <a:buChar char="•"/>
              <a:defRPr sz="1200" b="0" i="0" u="none" strike="noStrike" cap="none">
                <a:solidFill>
                  <a:srgbClr val="B4B4B4"/>
                </a:solidFill>
                <a:latin typeface="Roboto"/>
                <a:ea typeface="Roboto"/>
                <a:cs typeface="Roboto"/>
                <a:sym typeface="Robot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9pPr>
          </a:lstStyle>
          <a:p>
            <a:endParaRPr/>
          </a:p>
        </p:txBody>
      </p:sp>
      <p:sp>
        <p:nvSpPr>
          <p:cNvPr id="77" name="Shape 77"/>
          <p:cNvSpPr txBox="1">
            <a:spLocks noGrp="1"/>
          </p:cNvSpPr>
          <p:nvPr>
            <p:ph type="body" idx="3"/>
          </p:nvPr>
        </p:nvSpPr>
        <p:spPr>
          <a:xfrm>
            <a:off x="3393440" y="2137833"/>
            <a:ext cx="2560320" cy="3688633"/>
          </a:xfrm>
          <a:prstGeom prst="rect">
            <a:avLst/>
          </a:prstGeom>
          <a:noFill/>
          <a:ln>
            <a:noFill/>
          </a:ln>
        </p:spPr>
        <p:txBody>
          <a:bodyPr spcFirstLastPara="1" wrap="square" lIns="0" tIns="45700" rIns="91425" bIns="45700" anchor="t" anchorCtr="0"/>
          <a:lstStyle>
            <a:lvl1pPr marL="457200" marR="0" lvl="0" indent="-320040" algn="l" rtl="0">
              <a:spcBef>
                <a:spcPts val="360"/>
              </a:spcBef>
              <a:spcAft>
                <a:spcPts val="0"/>
              </a:spcAft>
              <a:buClr>
                <a:srgbClr val="E6E6E6"/>
              </a:buClr>
              <a:buSzPts val="1440"/>
              <a:buFont typeface="Arial"/>
              <a:buChar char="•"/>
              <a:defRPr sz="1800" b="0" i="0" u="none" strike="noStrike" cap="none">
                <a:solidFill>
                  <a:srgbClr val="B4B4B4"/>
                </a:solidFill>
                <a:latin typeface="Roboto"/>
                <a:ea typeface="Roboto"/>
                <a:cs typeface="Roboto"/>
                <a:sym typeface="Roboto"/>
              </a:defRPr>
            </a:lvl1pPr>
            <a:lvl2pPr marL="914400" marR="0" lvl="1" indent="-320040" algn="l" rtl="0">
              <a:spcBef>
                <a:spcPts val="360"/>
              </a:spcBef>
              <a:spcAft>
                <a:spcPts val="0"/>
              </a:spcAft>
              <a:buClr>
                <a:srgbClr val="E6E6E6"/>
              </a:buClr>
              <a:buSzPts val="1440"/>
              <a:buFont typeface="Arial"/>
              <a:buChar char="•"/>
              <a:defRPr sz="1800" b="0" i="0" u="none" strike="noStrike" cap="none">
                <a:solidFill>
                  <a:srgbClr val="B4B4B4"/>
                </a:solidFill>
                <a:latin typeface="Roboto"/>
                <a:ea typeface="Roboto"/>
                <a:cs typeface="Roboto"/>
                <a:sym typeface="Roboto"/>
              </a:defRPr>
            </a:lvl2pPr>
            <a:lvl3pPr marL="1371600" marR="0" lvl="2" indent="-299719" algn="l" rtl="0">
              <a:spcBef>
                <a:spcPts val="280"/>
              </a:spcBef>
              <a:spcAft>
                <a:spcPts val="0"/>
              </a:spcAft>
              <a:buClr>
                <a:srgbClr val="E6E6E6"/>
              </a:buClr>
              <a:buSzPts val="1120"/>
              <a:buFont typeface="Arial"/>
              <a:buChar char="•"/>
              <a:defRPr sz="1400" b="0" i="0" u="none" strike="noStrike" cap="none">
                <a:solidFill>
                  <a:srgbClr val="B4B4B4"/>
                </a:solidFill>
                <a:latin typeface="Roboto"/>
                <a:ea typeface="Roboto"/>
                <a:cs typeface="Roboto"/>
                <a:sym typeface="Roboto"/>
              </a:defRPr>
            </a:lvl3pPr>
            <a:lvl4pPr marL="1828800" marR="0" lvl="3" indent="-299719" algn="l" rtl="0">
              <a:spcBef>
                <a:spcPts val="280"/>
              </a:spcBef>
              <a:spcAft>
                <a:spcPts val="0"/>
              </a:spcAft>
              <a:buClr>
                <a:srgbClr val="E6E6E6"/>
              </a:buClr>
              <a:buSzPts val="1120"/>
              <a:buFont typeface="Arial"/>
              <a:buChar char="•"/>
              <a:defRPr sz="1400" b="0" i="0" u="none" strike="noStrike" cap="none">
                <a:solidFill>
                  <a:srgbClr val="B4B4B4"/>
                </a:solidFill>
                <a:latin typeface="Roboto"/>
                <a:ea typeface="Roboto"/>
                <a:cs typeface="Roboto"/>
                <a:sym typeface="Roboto"/>
              </a:defRPr>
            </a:lvl4pPr>
            <a:lvl5pPr marL="2286000" marR="0" lvl="4" indent="-299720" algn="l" rtl="0">
              <a:spcBef>
                <a:spcPts val="280"/>
              </a:spcBef>
              <a:spcAft>
                <a:spcPts val="0"/>
              </a:spcAft>
              <a:buClr>
                <a:srgbClr val="E6E6E6"/>
              </a:buClr>
              <a:buSzPts val="1120"/>
              <a:buFont typeface="Arial"/>
              <a:buChar char="•"/>
              <a:defRPr sz="1400" b="0" i="0" u="none" strike="noStrike" cap="none">
                <a:solidFill>
                  <a:srgbClr val="B4B4B4"/>
                </a:solidFill>
                <a:latin typeface="Roboto"/>
                <a:ea typeface="Roboto"/>
                <a:cs typeface="Roboto"/>
                <a:sym typeface="Robot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9pPr>
          </a:lstStyle>
          <a:p>
            <a:endParaRPr/>
          </a:p>
        </p:txBody>
      </p:sp>
      <p:sp>
        <p:nvSpPr>
          <p:cNvPr id="78" name="Shape 78"/>
          <p:cNvSpPr txBox="1">
            <a:spLocks noGrp="1"/>
          </p:cNvSpPr>
          <p:nvPr>
            <p:ph type="body" idx="4"/>
          </p:nvPr>
        </p:nvSpPr>
        <p:spPr>
          <a:xfrm>
            <a:off x="6238240" y="2137833"/>
            <a:ext cx="2560320" cy="3688633"/>
          </a:xfrm>
          <a:prstGeom prst="rect">
            <a:avLst/>
          </a:prstGeom>
          <a:noFill/>
          <a:ln>
            <a:noFill/>
          </a:ln>
        </p:spPr>
        <p:txBody>
          <a:bodyPr spcFirstLastPara="1" wrap="square" lIns="0" tIns="45700" rIns="91425" bIns="45700" anchor="t" anchorCtr="0"/>
          <a:lstStyle>
            <a:lvl1pPr marL="457200" marR="0" lvl="0" indent="-320040" algn="l" rtl="0">
              <a:spcBef>
                <a:spcPts val="360"/>
              </a:spcBef>
              <a:spcAft>
                <a:spcPts val="0"/>
              </a:spcAft>
              <a:buClr>
                <a:srgbClr val="E6E6E6"/>
              </a:buClr>
              <a:buSzPts val="1440"/>
              <a:buFont typeface="Arial"/>
              <a:buChar char="•"/>
              <a:defRPr sz="1800" b="0" i="0" u="none" strike="noStrike" cap="none">
                <a:solidFill>
                  <a:srgbClr val="B4B4B4"/>
                </a:solidFill>
                <a:latin typeface="Roboto"/>
                <a:ea typeface="Roboto"/>
                <a:cs typeface="Roboto"/>
                <a:sym typeface="Roboto"/>
              </a:defRPr>
            </a:lvl1pPr>
            <a:lvl2pPr marL="914400" marR="0" lvl="1" indent="-320040" algn="l" rtl="0">
              <a:spcBef>
                <a:spcPts val="360"/>
              </a:spcBef>
              <a:spcAft>
                <a:spcPts val="0"/>
              </a:spcAft>
              <a:buClr>
                <a:srgbClr val="E6E6E6"/>
              </a:buClr>
              <a:buSzPts val="1440"/>
              <a:buFont typeface="Arial"/>
              <a:buChar char="•"/>
              <a:defRPr sz="1800" b="0" i="0" u="none" strike="noStrike" cap="none">
                <a:solidFill>
                  <a:srgbClr val="B4B4B4"/>
                </a:solidFill>
                <a:latin typeface="Roboto"/>
                <a:ea typeface="Roboto"/>
                <a:cs typeface="Roboto"/>
                <a:sym typeface="Roboto"/>
              </a:defRPr>
            </a:lvl2pPr>
            <a:lvl3pPr marL="1371600" marR="0" lvl="2" indent="-299719" algn="l" rtl="0">
              <a:spcBef>
                <a:spcPts val="280"/>
              </a:spcBef>
              <a:spcAft>
                <a:spcPts val="0"/>
              </a:spcAft>
              <a:buClr>
                <a:srgbClr val="E6E6E6"/>
              </a:buClr>
              <a:buSzPts val="1120"/>
              <a:buFont typeface="Arial"/>
              <a:buChar char="•"/>
              <a:defRPr sz="1400" b="0" i="0" u="none" strike="noStrike" cap="none">
                <a:solidFill>
                  <a:srgbClr val="B4B4B4"/>
                </a:solidFill>
                <a:latin typeface="Roboto"/>
                <a:ea typeface="Roboto"/>
                <a:cs typeface="Roboto"/>
                <a:sym typeface="Roboto"/>
              </a:defRPr>
            </a:lvl3pPr>
            <a:lvl4pPr marL="1828800" marR="0" lvl="3" indent="-299719" algn="l" rtl="0">
              <a:spcBef>
                <a:spcPts val="280"/>
              </a:spcBef>
              <a:spcAft>
                <a:spcPts val="0"/>
              </a:spcAft>
              <a:buClr>
                <a:srgbClr val="E6E6E6"/>
              </a:buClr>
              <a:buSzPts val="1120"/>
              <a:buFont typeface="Arial"/>
              <a:buChar char="•"/>
              <a:defRPr sz="1400" b="0" i="0" u="none" strike="noStrike" cap="none">
                <a:solidFill>
                  <a:srgbClr val="B4B4B4"/>
                </a:solidFill>
                <a:latin typeface="Roboto"/>
                <a:ea typeface="Roboto"/>
                <a:cs typeface="Roboto"/>
                <a:sym typeface="Roboto"/>
              </a:defRPr>
            </a:lvl4pPr>
            <a:lvl5pPr marL="2286000" marR="0" lvl="4" indent="-299720" algn="l" rtl="0">
              <a:spcBef>
                <a:spcPts val="280"/>
              </a:spcBef>
              <a:spcAft>
                <a:spcPts val="0"/>
              </a:spcAft>
              <a:buClr>
                <a:srgbClr val="E6E6E6"/>
              </a:buClr>
              <a:buSzPts val="1120"/>
              <a:buFont typeface="Arial"/>
              <a:buChar char="•"/>
              <a:defRPr sz="1400" b="0" i="0" u="none" strike="noStrike" cap="none">
                <a:solidFill>
                  <a:srgbClr val="B4B4B4"/>
                </a:solidFill>
                <a:latin typeface="Roboto"/>
                <a:ea typeface="Roboto"/>
                <a:cs typeface="Roboto"/>
                <a:sym typeface="Robot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9pPr>
          </a:lstStyle>
          <a:p>
            <a:endParaRPr/>
          </a:p>
        </p:txBody>
      </p:sp>
      <p:sp>
        <p:nvSpPr>
          <p:cNvPr id="79" name="Shape 79"/>
          <p:cNvSpPr txBox="1">
            <a:spLocks noGrp="1"/>
          </p:cNvSpPr>
          <p:nvPr>
            <p:ph type="body" idx="5"/>
          </p:nvPr>
        </p:nvSpPr>
        <p:spPr>
          <a:xfrm>
            <a:off x="9085580" y="2137833"/>
            <a:ext cx="2560320" cy="3688633"/>
          </a:xfrm>
          <a:prstGeom prst="rect">
            <a:avLst/>
          </a:prstGeom>
          <a:noFill/>
          <a:ln>
            <a:noFill/>
          </a:ln>
        </p:spPr>
        <p:txBody>
          <a:bodyPr spcFirstLastPara="1" wrap="square" lIns="0" tIns="45700" rIns="91425" bIns="45700" anchor="t" anchorCtr="0"/>
          <a:lstStyle>
            <a:lvl1pPr marL="457200" marR="0" lvl="0" indent="-320040" algn="l" rtl="0">
              <a:spcBef>
                <a:spcPts val="360"/>
              </a:spcBef>
              <a:spcAft>
                <a:spcPts val="0"/>
              </a:spcAft>
              <a:buClr>
                <a:srgbClr val="E6E6E6"/>
              </a:buClr>
              <a:buSzPts val="1440"/>
              <a:buFont typeface="Arial"/>
              <a:buChar char="•"/>
              <a:defRPr sz="1800" b="0" i="0" u="none" strike="noStrike" cap="none">
                <a:solidFill>
                  <a:srgbClr val="B4B4B4"/>
                </a:solidFill>
                <a:latin typeface="Roboto"/>
                <a:ea typeface="Roboto"/>
                <a:cs typeface="Roboto"/>
                <a:sym typeface="Roboto"/>
              </a:defRPr>
            </a:lvl1pPr>
            <a:lvl2pPr marL="914400" marR="0" lvl="1" indent="-320040" algn="l" rtl="0">
              <a:spcBef>
                <a:spcPts val="360"/>
              </a:spcBef>
              <a:spcAft>
                <a:spcPts val="0"/>
              </a:spcAft>
              <a:buClr>
                <a:srgbClr val="E6E6E6"/>
              </a:buClr>
              <a:buSzPts val="1440"/>
              <a:buFont typeface="Arial"/>
              <a:buChar char="•"/>
              <a:defRPr sz="1800" b="0" i="0" u="none" strike="noStrike" cap="none">
                <a:solidFill>
                  <a:srgbClr val="B4B4B4"/>
                </a:solidFill>
                <a:latin typeface="Roboto"/>
                <a:ea typeface="Roboto"/>
                <a:cs typeface="Roboto"/>
                <a:sym typeface="Roboto"/>
              </a:defRPr>
            </a:lvl2pPr>
            <a:lvl3pPr marL="1371600" marR="0" lvl="2" indent="-299719" algn="l" rtl="0">
              <a:spcBef>
                <a:spcPts val="280"/>
              </a:spcBef>
              <a:spcAft>
                <a:spcPts val="0"/>
              </a:spcAft>
              <a:buClr>
                <a:srgbClr val="E6E6E6"/>
              </a:buClr>
              <a:buSzPts val="1120"/>
              <a:buFont typeface="Arial"/>
              <a:buChar char="•"/>
              <a:defRPr sz="1400" b="0" i="0" u="none" strike="noStrike" cap="none">
                <a:solidFill>
                  <a:srgbClr val="B4B4B4"/>
                </a:solidFill>
                <a:latin typeface="Roboto"/>
                <a:ea typeface="Roboto"/>
                <a:cs typeface="Roboto"/>
                <a:sym typeface="Roboto"/>
              </a:defRPr>
            </a:lvl3pPr>
            <a:lvl4pPr marL="1828800" marR="0" lvl="3" indent="-299719" algn="l" rtl="0">
              <a:spcBef>
                <a:spcPts val="280"/>
              </a:spcBef>
              <a:spcAft>
                <a:spcPts val="0"/>
              </a:spcAft>
              <a:buClr>
                <a:srgbClr val="E6E6E6"/>
              </a:buClr>
              <a:buSzPts val="1120"/>
              <a:buFont typeface="Arial"/>
              <a:buChar char="•"/>
              <a:defRPr sz="1400" b="0" i="0" u="none" strike="noStrike" cap="none">
                <a:solidFill>
                  <a:srgbClr val="B4B4B4"/>
                </a:solidFill>
                <a:latin typeface="Roboto"/>
                <a:ea typeface="Roboto"/>
                <a:cs typeface="Roboto"/>
                <a:sym typeface="Roboto"/>
              </a:defRPr>
            </a:lvl4pPr>
            <a:lvl5pPr marL="2286000" marR="0" lvl="4" indent="-299720" algn="l" rtl="0">
              <a:spcBef>
                <a:spcPts val="280"/>
              </a:spcBef>
              <a:spcAft>
                <a:spcPts val="0"/>
              </a:spcAft>
              <a:buClr>
                <a:srgbClr val="E6E6E6"/>
              </a:buClr>
              <a:buSzPts val="1120"/>
              <a:buFont typeface="Arial"/>
              <a:buChar char="•"/>
              <a:defRPr sz="1400" b="0" i="0" u="none" strike="noStrike" cap="none">
                <a:solidFill>
                  <a:srgbClr val="B4B4B4"/>
                </a:solidFill>
                <a:latin typeface="Roboto"/>
                <a:ea typeface="Roboto"/>
                <a:cs typeface="Roboto"/>
                <a:sym typeface="Robot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317899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856" y="457200"/>
            <a:ext cx="11316508" cy="792162"/>
          </a:xfrm>
        </p:spPr>
        <p:txBody>
          <a:bodyPr/>
          <a:lstStyle/>
          <a:p>
            <a:r>
              <a:rPr lang="en-US"/>
              <a:t>Click to edit Master title style</a:t>
            </a:r>
          </a:p>
        </p:txBody>
      </p:sp>
      <p:sp>
        <p:nvSpPr>
          <p:cNvPr id="4" name="Text Placeholder 3"/>
          <p:cNvSpPr>
            <a:spLocks noGrp="1"/>
          </p:cNvSpPr>
          <p:nvPr>
            <p:ph type="body" sz="quarter" idx="10"/>
          </p:nvPr>
        </p:nvSpPr>
        <p:spPr>
          <a:xfrm>
            <a:off x="379512" y="1435100"/>
            <a:ext cx="11316507"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807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gue/Quote DARK BLUE">
    <p:bg>
      <p:bgPr>
        <a:solidFill>
          <a:schemeClr val="tx1"/>
        </a:solid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410409" y="2191551"/>
            <a:ext cx="8227840" cy="2471446"/>
          </a:xfrm>
        </p:spPr>
        <p:txBody>
          <a:bodyPr anchor="b">
            <a:noAutofit/>
          </a:bodyPr>
          <a:lstStyle>
            <a:lvl1pPr>
              <a:lnSpc>
                <a:spcPct val="80000"/>
              </a:lnSpc>
              <a:defRPr sz="4401">
                <a:solidFill>
                  <a:schemeClr val="bg2"/>
                </a:solidFill>
              </a:defRPr>
            </a:lvl1pPr>
          </a:lstStyle>
          <a:p>
            <a:r>
              <a:rPr lang="en-US" dirty="0"/>
              <a:t>Click to edit Master title style</a:t>
            </a:r>
          </a:p>
        </p:txBody>
      </p:sp>
      <p:sp>
        <p:nvSpPr>
          <p:cNvPr id="4" name="Subtitle 2"/>
          <p:cNvSpPr>
            <a:spLocks noGrp="1"/>
          </p:cNvSpPr>
          <p:nvPr>
            <p:ph type="subTitle" idx="1"/>
          </p:nvPr>
        </p:nvSpPr>
        <p:spPr>
          <a:xfrm>
            <a:off x="435817" y="4675697"/>
            <a:ext cx="8202432" cy="624450"/>
          </a:xfrm>
        </p:spPr>
        <p:txBody>
          <a:bodyPr>
            <a:noAutofit/>
          </a:bodyPr>
          <a:lstStyle>
            <a:lvl1pPr marL="0" indent="0" algn="l">
              <a:buNone/>
              <a:defRPr sz="2601">
                <a:solidFill>
                  <a:schemeClr val="tx2">
                    <a:lumMod val="60000"/>
                    <a:lumOff val="40000"/>
                  </a:schemeClr>
                </a:solidFill>
                <a:latin typeface="Calibri"/>
                <a:cs typeface="Calibri"/>
              </a:defRPr>
            </a:lvl1pPr>
            <a:lvl2pPr marL="457337" indent="0" algn="ctr">
              <a:buNone/>
              <a:defRPr>
                <a:solidFill>
                  <a:schemeClr val="tx1">
                    <a:tint val="75000"/>
                  </a:schemeClr>
                </a:solidFill>
              </a:defRPr>
            </a:lvl2pPr>
            <a:lvl3pPr marL="914674" indent="0" algn="ctr">
              <a:buNone/>
              <a:defRPr>
                <a:solidFill>
                  <a:schemeClr val="tx1">
                    <a:tint val="75000"/>
                  </a:schemeClr>
                </a:solidFill>
              </a:defRPr>
            </a:lvl3pPr>
            <a:lvl4pPr marL="1372011" indent="0" algn="ctr">
              <a:buNone/>
              <a:defRPr>
                <a:solidFill>
                  <a:schemeClr val="tx1">
                    <a:tint val="75000"/>
                  </a:schemeClr>
                </a:solidFill>
              </a:defRPr>
            </a:lvl4pPr>
            <a:lvl5pPr marL="1829349" indent="0" algn="ctr">
              <a:buNone/>
              <a:defRPr>
                <a:solidFill>
                  <a:schemeClr val="tx1">
                    <a:tint val="75000"/>
                  </a:schemeClr>
                </a:solidFill>
              </a:defRPr>
            </a:lvl5pPr>
            <a:lvl6pPr marL="2286686" indent="0" algn="ctr">
              <a:buNone/>
              <a:defRPr>
                <a:solidFill>
                  <a:schemeClr val="tx1">
                    <a:tint val="75000"/>
                  </a:schemeClr>
                </a:solidFill>
              </a:defRPr>
            </a:lvl6pPr>
            <a:lvl7pPr marL="2744023" indent="0" algn="ctr">
              <a:buNone/>
              <a:defRPr>
                <a:solidFill>
                  <a:schemeClr val="tx1">
                    <a:tint val="75000"/>
                  </a:schemeClr>
                </a:solidFill>
              </a:defRPr>
            </a:lvl7pPr>
            <a:lvl8pPr marL="3201360" indent="0" algn="ctr">
              <a:buNone/>
              <a:defRPr>
                <a:solidFill>
                  <a:schemeClr val="tx1">
                    <a:tint val="75000"/>
                  </a:schemeClr>
                </a:solidFill>
              </a:defRPr>
            </a:lvl8pPr>
            <a:lvl9pPr marL="3658697" indent="0" algn="ctr">
              <a:buNone/>
              <a:defRPr>
                <a:solidFill>
                  <a:schemeClr val="tx1">
                    <a:tint val="75000"/>
                  </a:schemeClr>
                </a:solidFill>
              </a:defRPr>
            </a:lvl9pPr>
          </a:lstStyle>
          <a:p>
            <a:r>
              <a:rPr lang="en-US" dirty="0"/>
              <a:t>Click to edit Master subtitle style</a:t>
            </a:r>
          </a:p>
        </p:txBody>
      </p:sp>
      <p:grpSp>
        <p:nvGrpSpPr>
          <p:cNvPr id="18" name="Group 17"/>
          <p:cNvGrpSpPr/>
          <p:nvPr userDrawn="1"/>
        </p:nvGrpSpPr>
        <p:grpSpPr>
          <a:xfrm>
            <a:off x="510119" y="6385629"/>
            <a:ext cx="1165130" cy="226840"/>
            <a:chOff x="382588" y="4784726"/>
            <a:chExt cx="896938" cy="174625"/>
          </a:xfrm>
          <a:solidFill>
            <a:schemeClr val="bg1"/>
          </a:solidFill>
        </p:grpSpPr>
        <p:sp>
          <p:nvSpPr>
            <p:cNvPr id="19"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20"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21"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22"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23"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24"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25"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26"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1"/>
            </a:p>
          </p:txBody>
        </p:sp>
      </p:grpSp>
    </p:spTree>
    <p:extLst>
      <p:ext uri="{BB962C8B-B14F-4D97-AF65-F5344CB8AC3E}">
        <p14:creationId xmlns:p14="http://schemas.microsoft.com/office/powerpoint/2010/main" val="159972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43A0C3-9B91-DB41-85B9-E023A08DC62C}"/>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13012C00-2D98-854A-9D92-177115A93CF8}"/>
              </a:ext>
            </a:extLst>
          </p:cNvPr>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BB0A7A2C-5C91-6A4C-A3C2-39BAE9570CC5}"/>
              </a:ext>
            </a:extLst>
          </p:cNvPr>
          <p:cNvSpPr>
            <a:spLocks noGrp="1"/>
          </p:cNvSpPr>
          <p:nvPr>
            <p:ph type="dt" sz="half" idx="10"/>
          </p:nvPr>
        </p:nvSpPr>
        <p:spPr>
          <a:xfrm>
            <a:off x="838200" y="6356350"/>
            <a:ext cx="2743200" cy="365125"/>
          </a:xfrm>
          <a:prstGeom prst="rect">
            <a:avLst/>
          </a:prstGeom>
        </p:spPr>
        <p:txBody>
          <a:bodyPr/>
          <a:lstStyle/>
          <a:p>
            <a:fld id="{7104D585-2E00-4647-9F04-DF3DCA33BA97}" type="datetimeFigureOut">
              <a:t>19-Sep-18</a:t>
            </a:fld>
            <a:endParaRPr lang="en-US"/>
          </a:p>
        </p:txBody>
      </p:sp>
      <p:sp>
        <p:nvSpPr>
          <p:cNvPr id="5" name="Fußzeilenplatzhalter 4">
            <a:extLst>
              <a:ext uri="{FF2B5EF4-FFF2-40B4-BE49-F238E27FC236}">
                <a16:creationId xmlns:a16="http://schemas.microsoft.com/office/drawing/2014/main" id="{37D20E95-9D94-8645-94CE-E890E57A91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Foliennummernplatzhalter 5">
            <a:extLst>
              <a:ext uri="{FF2B5EF4-FFF2-40B4-BE49-F238E27FC236}">
                <a16:creationId xmlns:a16="http://schemas.microsoft.com/office/drawing/2014/main" id="{D9BBBC9F-10B8-A24E-A074-B1D77D6A7268}"/>
              </a:ext>
            </a:extLst>
          </p:cNvPr>
          <p:cNvSpPr>
            <a:spLocks noGrp="1"/>
          </p:cNvSpPr>
          <p:nvPr>
            <p:ph type="sldNum" sz="quarter" idx="12"/>
          </p:nvPr>
        </p:nvSpPr>
        <p:spPr>
          <a:xfrm>
            <a:off x="8610600" y="6356350"/>
            <a:ext cx="2743200" cy="365125"/>
          </a:xfrm>
          <a:prstGeom prst="rect">
            <a:avLst/>
          </a:prstGeom>
        </p:spPr>
        <p:txBody>
          <a:bodyPr/>
          <a:lstStyle/>
          <a:p>
            <a:fld id="{02999862-7081-BE4E-BCD2-CB7A9C002CA4}" type="slidenum">
              <a:t>‹#›</a:t>
            </a:fld>
            <a:endParaRPr lang="en-US"/>
          </a:p>
        </p:txBody>
      </p:sp>
    </p:spTree>
    <p:extLst>
      <p:ext uri="{BB962C8B-B14F-4D97-AF65-F5344CB8AC3E}">
        <p14:creationId xmlns:p14="http://schemas.microsoft.com/office/powerpoint/2010/main" val="3133645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C5D0EB-AC98-444A-AD84-9EC994573953}"/>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0A987083-8B17-E846-9898-739EFEF7C3B9}"/>
              </a:ext>
            </a:extLst>
          </p:cNvPr>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5FA0ADA0-3CBD-2342-BE7E-CA506AF0BA76}"/>
              </a:ext>
            </a:extLst>
          </p:cNvPr>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DE36D5D9-2519-5544-9908-CDD16811F35B}"/>
              </a:ext>
            </a:extLst>
          </p:cNvPr>
          <p:cNvSpPr>
            <a:spLocks noGrp="1"/>
          </p:cNvSpPr>
          <p:nvPr>
            <p:ph type="dt" sz="half" idx="10"/>
          </p:nvPr>
        </p:nvSpPr>
        <p:spPr>
          <a:xfrm>
            <a:off x="838200" y="6356350"/>
            <a:ext cx="2743200" cy="365125"/>
          </a:xfrm>
          <a:prstGeom prst="rect">
            <a:avLst/>
          </a:prstGeom>
        </p:spPr>
        <p:txBody>
          <a:bodyPr/>
          <a:lstStyle/>
          <a:p>
            <a:fld id="{7104D585-2E00-4647-9F04-DF3DCA33BA97}" type="datetimeFigureOut">
              <a:t>19-Sep-18</a:t>
            </a:fld>
            <a:endParaRPr lang="en-US"/>
          </a:p>
        </p:txBody>
      </p:sp>
      <p:sp>
        <p:nvSpPr>
          <p:cNvPr id="6" name="Fußzeilenplatzhalter 5">
            <a:extLst>
              <a:ext uri="{FF2B5EF4-FFF2-40B4-BE49-F238E27FC236}">
                <a16:creationId xmlns:a16="http://schemas.microsoft.com/office/drawing/2014/main" id="{6BE8CD9D-21C2-4E4D-95F1-17580EB6B8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Foliennummernplatzhalter 6">
            <a:extLst>
              <a:ext uri="{FF2B5EF4-FFF2-40B4-BE49-F238E27FC236}">
                <a16:creationId xmlns:a16="http://schemas.microsoft.com/office/drawing/2014/main" id="{54E7F7E1-3ABE-A945-AD3B-E5B7EB28B10E}"/>
              </a:ext>
            </a:extLst>
          </p:cNvPr>
          <p:cNvSpPr>
            <a:spLocks noGrp="1"/>
          </p:cNvSpPr>
          <p:nvPr>
            <p:ph type="sldNum" sz="quarter" idx="12"/>
          </p:nvPr>
        </p:nvSpPr>
        <p:spPr>
          <a:xfrm>
            <a:off x="8610600" y="6356350"/>
            <a:ext cx="2743200" cy="365125"/>
          </a:xfrm>
          <a:prstGeom prst="rect">
            <a:avLst/>
          </a:prstGeom>
        </p:spPr>
        <p:txBody>
          <a:bodyPr/>
          <a:lstStyle/>
          <a:p>
            <a:fld id="{02999862-7081-BE4E-BCD2-CB7A9C002CA4}" type="slidenum">
              <a:t>‹#›</a:t>
            </a:fld>
            <a:endParaRPr lang="en-US"/>
          </a:p>
        </p:txBody>
      </p:sp>
    </p:spTree>
    <p:extLst>
      <p:ext uri="{BB962C8B-B14F-4D97-AF65-F5344CB8AC3E}">
        <p14:creationId xmlns:p14="http://schemas.microsoft.com/office/powerpoint/2010/main" val="115216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losing BLUE">
    <p:bg>
      <p:bgPr>
        <a:solidFill>
          <a:schemeClr val="tx2"/>
        </a:solidFill>
        <a:effectLst/>
      </p:bgPr>
    </p:bg>
    <p:spTree>
      <p:nvGrpSpPr>
        <p:cNvPr id="1" name=""/>
        <p:cNvGrpSpPr/>
        <p:nvPr/>
      </p:nvGrpSpPr>
      <p:grpSpPr>
        <a:xfrm>
          <a:off x="0" y="0"/>
          <a:ext cx="0" cy="0"/>
          <a:chOff x="0" y="0"/>
          <a:chExt cx="0" cy="0"/>
        </a:xfrm>
      </p:grpSpPr>
      <p:sp>
        <p:nvSpPr>
          <p:cNvPr id="29" name="Title 1"/>
          <p:cNvSpPr>
            <a:spLocks noGrp="1"/>
          </p:cNvSpPr>
          <p:nvPr>
            <p:ph type="ctrTitle" hasCustomPrompt="1"/>
          </p:nvPr>
        </p:nvSpPr>
        <p:spPr>
          <a:xfrm>
            <a:off x="5742337" y="2933700"/>
            <a:ext cx="5284134" cy="797574"/>
          </a:xfrm>
        </p:spPr>
        <p:txBody>
          <a:bodyPr>
            <a:noAutofit/>
          </a:bodyPr>
          <a:lstStyle>
            <a:lvl1pPr>
              <a:lnSpc>
                <a:spcPct val="80000"/>
              </a:lnSpc>
              <a:defRPr sz="5602">
                <a:solidFill>
                  <a:schemeClr val="bg2"/>
                </a:solidFill>
              </a:defRPr>
            </a:lvl1pPr>
          </a:lstStyle>
          <a:p>
            <a:r>
              <a:rPr lang="en-US" dirty="0"/>
              <a:t>Click to edit style</a:t>
            </a:r>
          </a:p>
        </p:txBody>
      </p:sp>
      <p:grpSp>
        <p:nvGrpSpPr>
          <p:cNvPr id="7" name="Group 6"/>
          <p:cNvGrpSpPr/>
          <p:nvPr userDrawn="1"/>
        </p:nvGrpSpPr>
        <p:grpSpPr>
          <a:xfrm>
            <a:off x="5855035" y="2436319"/>
            <a:ext cx="1633565" cy="318040"/>
            <a:chOff x="382588" y="4784726"/>
            <a:chExt cx="896938" cy="174625"/>
          </a:xfrm>
          <a:solidFill>
            <a:schemeClr val="bg2"/>
          </a:solidFill>
        </p:grpSpPr>
        <p:sp>
          <p:nvSpPr>
            <p:cNvPr id="8"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9"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10"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11"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12"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13"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14"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15"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1"/>
            </a:p>
          </p:txBody>
        </p:sp>
      </p:grpSp>
      <p:sp>
        <p:nvSpPr>
          <p:cNvPr id="19" name="Freeform 5"/>
          <p:cNvSpPr>
            <a:spLocks noChangeAspect="1" noEditPoints="1"/>
          </p:cNvSpPr>
          <p:nvPr userDrawn="1"/>
        </p:nvSpPr>
        <p:spPr bwMode="auto">
          <a:xfrm>
            <a:off x="1537101" y="1309687"/>
            <a:ext cx="3685176" cy="4233672"/>
          </a:xfrm>
          <a:custGeom>
            <a:avLst/>
            <a:gdLst>
              <a:gd name="T0" fmla="*/ 38 w 3332"/>
              <a:gd name="T1" fmla="*/ 932 h 3828"/>
              <a:gd name="T2" fmla="*/ 1666 w 3332"/>
              <a:gd name="T3" fmla="*/ 3828 h 3828"/>
              <a:gd name="T4" fmla="*/ 3179 w 3332"/>
              <a:gd name="T5" fmla="*/ 1693 h 3828"/>
              <a:gd name="T6" fmla="*/ 3179 w 3332"/>
              <a:gd name="T7" fmla="*/ 1130 h 3828"/>
              <a:gd name="T8" fmla="*/ 1743 w 3332"/>
              <a:gd name="T9" fmla="*/ 437 h 3828"/>
              <a:gd name="T10" fmla="*/ 2755 w 3332"/>
              <a:gd name="T11" fmla="*/ 1199 h 3828"/>
              <a:gd name="T12" fmla="*/ 2832 w 3332"/>
              <a:gd name="T13" fmla="*/ 1331 h 3828"/>
              <a:gd name="T14" fmla="*/ 2258 w 3332"/>
              <a:gd name="T15" fmla="*/ 1530 h 3828"/>
              <a:gd name="T16" fmla="*/ 1743 w 3332"/>
              <a:gd name="T17" fmla="*/ 2422 h 3828"/>
              <a:gd name="T18" fmla="*/ 1914 w 3332"/>
              <a:gd name="T19" fmla="*/ 1729 h 3828"/>
              <a:gd name="T20" fmla="*/ 2487 w 3332"/>
              <a:gd name="T21" fmla="*/ 1441 h 3828"/>
              <a:gd name="T22" fmla="*/ 1743 w 3332"/>
              <a:gd name="T23" fmla="*/ 2820 h 3828"/>
              <a:gd name="T24" fmla="*/ 1743 w 3332"/>
              <a:gd name="T25" fmla="*/ 746 h 3828"/>
              <a:gd name="T26" fmla="*/ 1743 w 3332"/>
              <a:gd name="T27" fmla="*/ 1232 h 3828"/>
              <a:gd name="T28" fmla="*/ 1743 w 3332"/>
              <a:gd name="T29" fmla="*/ 1541 h 3828"/>
              <a:gd name="T30" fmla="*/ 1590 w 3332"/>
              <a:gd name="T31" fmla="*/ 1409 h 3828"/>
              <a:gd name="T32" fmla="*/ 1380 w 3332"/>
              <a:gd name="T33" fmla="*/ 1795 h 3828"/>
              <a:gd name="T34" fmla="*/ 1114 w 3332"/>
              <a:gd name="T35" fmla="*/ 2943 h 3828"/>
              <a:gd name="T36" fmla="*/ 1036 w 3332"/>
              <a:gd name="T37" fmla="*/ 2368 h 3828"/>
              <a:gd name="T38" fmla="*/ 1036 w 3332"/>
              <a:gd name="T39" fmla="*/ 2191 h 3828"/>
              <a:gd name="T40" fmla="*/ 1074 w 3332"/>
              <a:gd name="T41" fmla="*/ 1530 h 3828"/>
              <a:gd name="T42" fmla="*/ 1457 w 3332"/>
              <a:gd name="T43" fmla="*/ 1309 h 3828"/>
              <a:gd name="T44" fmla="*/ 1457 w 3332"/>
              <a:gd name="T45" fmla="*/ 911 h 3828"/>
              <a:gd name="T46" fmla="*/ 1457 w 3332"/>
              <a:gd name="T47" fmla="*/ 911 h 3828"/>
              <a:gd name="T48" fmla="*/ 1304 w 3332"/>
              <a:gd name="T49" fmla="*/ 1232 h 3828"/>
              <a:gd name="T50" fmla="*/ 540 w 3332"/>
              <a:gd name="T51" fmla="*/ 1043 h 3828"/>
              <a:gd name="T52" fmla="*/ 153 w 3332"/>
              <a:gd name="T53" fmla="*/ 1443 h 3828"/>
              <a:gd name="T54" fmla="*/ 348 w 3332"/>
              <a:gd name="T55" fmla="*/ 1729 h 3828"/>
              <a:gd name="T56" fmla="*/ 347 w 3332"/>
              <a:gd name="T57" fmla="*/ 2030 h 3828"/>
              <a:gd name="T58" fmla="*/ 230 w 3332"/>
              <a:gd name="T59" fmla="*/ 2834 h 3828"/>
              <a:gd name="T60" fmla="*/ 577 w 3332"/>
              <a:gd name="T61" fmla="*/ 2633 h 3828"/>
              <a:gd name="T62" fmla="*/ 500 w 3332"/>
              <a:gd name="T63" fmla="*/ 2500 h 3828"/>
              <a:gd name="T64" fmla="*/ 501 w 3332"/>
              <a:gd name="T65" fmla="*/ 1463 h 3828"/>
              <a:gd name="T66" fmla="*/ 693 w 3332"/>
              <a:gd name="T67" fmla="*/ 955 h 3828"/>
              <a:gd name="T68" fmla="*/ 1457 w 3332"/>
              <a:gd name="T69" fmla="*/ 514 h 3828"/>
              <a:gd name="T70" fmla="*/ 1304 w 3332"/>
              <a:gd name="T71" fmla="*/ 1000 h 3828"/>
              <a:gd name="T72" fmla="*/ 694 w 3332"/>
              <a:gd name="T73" fmla="*/ 1131 h 3828"/>
              <a:gd name="T74" fmla="*/ 961 w 3332"/>
              <a:gd name="T75" fmla="*/ 3031 h 3828"/>
              <a:gd name="T76" fmla="*/ 1114 w 3332"/>
              <a:gd name="T77" fmla="*/ 3120 h 3828"/>
              <a:gd name="T78" fmla="*/ 1459 w 3332"/>
              <a:gd name="T79" fmla="*/ 2921 h 3828"/>
              <a:gd name="T80" fmla="*/ 1189 w 3332"/>
              <a:gd name="T81" fmla="*/ 2368 h 3828"/>
              <a:gd name="T82" fmla="*/ 1457 w 3332"/>
              <a:gd name="T83" fmla="*/ 2125 h 3828"/>
              <a:gd name="T84" fmla="*/ 1533 w 3332"/>
              <a:gd name="T85" fmla="*/ 1839 h 3828"/>
              <a:gd name="T86" fmla="*/ 1743 w 3332"/>
              <a:gd name="T87" fmla="*/ 3619 h 3828"/>
              <a:gd name="T88" fmla="*/ 2012 w 3332"/>
              <a:gd name="T89" fmla="*/ 2841 h 3828"/>
              <a:gd name="T90" fmla="*/ 2550 w 3332"/>
              <a:gd name="T91" fmla="*/ 3153 h 3828"/>
              <a:gd name="T92" fmla="*/ 2509 w 3332"/>
              <a:gd name="T93" fmla="*/ 2952 h 3828"/>
              <a:gd name="T94" fmla="*/ 2165 w 3332"/>
              <a:gd name="T95" fmla="*/ 2753 h 3828"/>
              <a:gd name="T96" fmla="*/ 2832 w 3332"/>
              <a:gd name="T97" fmla="*/ 2589 h 3828"/>
              <a:gd name="T98" fmla="*/ 2720 w 3332"/>
              <a:gd name="T99" fmla="*/ 2135 h 3828"/>
              <a:gd name="T100" fmla="*/ 2832 w 3332"/>
              <a:gd name="T101" fmla="*/ 1894 h 3828"/>
              <a:gd name="T102" fmla="*/ 2908 w 3332"/>
              <a:gd name="T103" fmla="*/ 1110 h 3828"/>
              <a:gd name="T104" fmla="*/ 2985 w 3332"/>
              <a:gd name="T105" fmla="*/ 1982 h 3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32" h="3828">
                <a:moveTo>
                  <a:pt x="3332" y="998"/>
                </a:moveTo>
                <a:cubicBezTo>
                  <a:pt x="3332" y="970"/>
                  <a:pt x="3318" y="945"/>
                  <a:pt x="3294" y="932"/>
                </a:cubicBezTo>
                <a:cubicBezTo>
                  <a:pt x="1704" y="14"/>
                  <a:pt x="1704" y="14"/>
                  <a:pt x="1704" y="14"/>
                </a:cubicBezTo>
                <a:cubicBezTo>
                  <a:pt x="1681" y="0"/>
                  <a:pt x="1651" y="0"/>
                  <a:pt x="1628" y="14"/>
                </a:cubicBezTo>
                <a:cubicBezTo>
                  <a:pt x="38" y="932"/>
                  <a:pt x="38" y="932"/>
                  <a:pt x="38" y="932"/>
                </a:cubicBezTo>
                <a:cubicBezTo>
                  <a:pt x="15" y="945"/>
                  <a:pt x="0" y="970"/>
                  <a:pt x="0" y="998"/>
                </a:cubicBezTo>
                <a:cubicBezTo>
                  <a:pt x="0" y="2833"/>
                  <a:pt x="0" y="2833"/>
                  <a:pt x="0" y="2833"/>
                </a:cubicBezTo>
                <a:cubicBezTo>
                  <a:pt x="0" y="2861"/>
                  <a:pt x="14" y="2886"/>
                  <a:pt x="38" y="2900"/>
                </a:cubicBezTo>
                <a:cubicBezTo>
                  <a:pt x="1628" y="3818"/>
                  <a:pt x="1628" y="3818"/>
                  <a:pt x="1628" y="3818"/>
                </a:cubicBezTo>
                <a:cubicBezTo>
                  <a:pt x="1640" y="3824"/>
                  <a:pt x="1653" y="3828"/>
                  <a:pt x="1666" y="3828"/>
                </a:cubicBezTo>
                <a:cubicBezTo>
                  <a:pt x="1679" y="3828"/>
                  <a:pt x="1693" y="3824"/>
                  <a:pt x="1704" y="3818"/>
                </a:cubicBezTo>
                <a:cubicBezTo>
                  <a:pt x="3294" y="2900"/>
                  <a:pt x="3294" y="2900"/>
                  <a:pt x="3294" y="2900"/>
                </a:cubicBezTo>
                <a:cubicBezTo>
                  <a:pt x="3318" y="2886"/>
                  <a:pt x="3332" y="2861"/>
                  <a:pt x="3332" y="2834"/>
                </a:cubicBezTo>
                <a:lnTo>
                  <a:pt x="3332" y="998"/>
                </a:lnTo>
                <a:close/>
                <a:moveTo>
                  <a:pt x="3179" y="1693"/>
                </a:moveTo>
                <a:cubicBezTo>
                  <a:pt x="2985" y="1806"/>
                  <a:pt x="2985" y="1806"/>
                  <a:pt x="2985" y="1806"/>
                </a:cubicBezTo>
                <a:cubicBezTo>
                  <a:pt x="2985" y="1243"/>
                  <a:pt x="2985" y="1243"/>
                  <a:pt x="2985" y="1243"/>
                </a:cubicBezTo>
                <a:cubicBezTo>
                  <a:pt x="2985" y="1243"/>
                  <a:pt x="2985" y="1243"/>
                  <a:pt x="2985" y="1243"/>
                </a:cubicBezTo>
                <a:cubicBezTo>
                  <a:pt x="2985" y="1243"/>
                  <a:pt x="2985" y="1243"/>
                  <a:pt x="2985" y="1243"/>
                </a:cubicBezTo>
                <a:cubicBezTo>
                  <a:pt x="3179" y="1130"/>
                  <a:pt x="3179" y="1130"/>
                  <a:pt x="3179" y="1130"/>
                </a:cubicBezTo>
                <a:lnTo>
                  <a:pt x="3179" y="1693"/>
                </a:lnTo>
                <a:close/>
                <a:moveTo>
                  <a:pt x="1743" y="213"/>
                </a:moveTo>
                <a:cubicBezTo>
                  <a:pt x="2205" y="480"/>
                  <a:pt x="2205" y="480"/>
                  <a:pt x="2205" y="480"/>
                </a:cubicBezTo>
                <a:cubicBezTo>
                  <a:pt x="2010" y="592"/>
                  <a:pt x="2010" y="592"/>
                  <a:pt x="2010" y="592"/>
                </a:cubicBezTo>
                <a:cubicBezTo>
                  <a:pt x="1743" y="437"/>
                  <a:pt x="1743" y="437"/>
                  <a:pt x="1743" y="437"/>
                </a:cubicBezTo>
                <a:lnTo>
                  <a:pt x="1743" y="213"/>
                </a:lnTo>
                <a:close/>
                <a:moveTo>
                  <a:pt x="2564" y="1309"/>
                </a:moveTo>
                <a:cubicBezTo>
                  <a:pt x="1819" y="879"/>
                  <a:pt x="1819" y="879"/>
                  <a:pt x="1819" y="879"/>
                </a:cubicBezTo>
                <a:cubicBezTo>
                  <a:pt x="2010" y="769"/>
                  <a:pt x="2010" y="769"/>
                  <a:pt x="2010" y="769"/>
                </a:cubicBezTo>
                <a:cubicBezTo>
                  <a:pt x="2755" y="1199"/>
                  <a:pt x="2755" y="1199"/>
                  <a:pt x="2755" y="1199"/>
                </a:cubicBezTo>
                <a:lnTo>
                  <a:pt x="2564" y="1309"/>
                </a:lnTo>
                <a:close/>
                <a:moveTo>
                  <a:pt x="2832" y="1331"/>
                </a:moveTo>
                <a:cubicBezTo>
                  <a:pt x="2832" y="1463"/>
                  <a:pt x="2832" y="1463"/>
                  <a:pt x="2832" y="1463"/>
                </a:cubicBezTo>
                <a:cubicBezTo>
                  <a:pt x="2717" y="1397"/>
                  <a:pt x="2717" y="1397"/>
                  <a:pt x="2717" y="1397"/>
                </a:cubicBezTo>
                <a:lnTo>
                  <a:pt x="2832" y="1331"/>
                </a:lnTo>
                <a:close/>
                <a:moveTo>
                  <a:pt x="1821" y="2554"/>
                </a:moveTo>
                <a:cubicBezTo>
                  <a:pt x="2258" y="2302"/>
                  <a:pt x="2258" y="2302"/>
                  <a:pt x="2258" y="2302"/>
                </a:cubicBezTo>
                <a:cubicBezTo>
                  <a:pt x="2282" y="2288"/>
                  <a:pt x="2296" y="2263"/>
                  <a:pt x="2296" y="2235"/>
                </a:cubicBezTo>
                <a:cubicBezTo>
                  <a:pt x="2296" y="1596"/>
                  <a:pt x="2296" y="1596"/>
                  <a:pt x="2296" y="1596"/>
                </a:cubicBezTo>
                <a:cubicBezTo>
                  <a:pt x="2296" y="1569"/>
                  <a:pt x="2282" y="1543"/>
                  <a:pt x="2258" y="1530"/>
                </a:cubicBezTo>
                <a:cubicBezTo>
                  <a:pt x="2163" y="1475"/>
                  <a:pt x="2163" y="1475"/>
                  <a:pt x="2163" y="1475"/>
                </a:cubicBezTo>
                <a:cubicBezTo>
                  <a:pt x="2010" y="1564"/>
                  <a:pt x="2010" y="1564"/>
                  <a:pt x="2010" y="1564"/>
                </a:cubicBezTo>
                <a:cubicBezTo>
                  <a:pt x="2143" y="1640"/>
                  <a:pt x="2143" y="1640"/>
                  <a:pt x="2143" y="1640"/>
                </a:cubicBezTo>
                <a:cubicBezTo>
                  <a:pt x="2143" y="2191"/>
                  <a:pt x="2143" y="2191"/>
                  <a:pt x="2143" y="2191"/>
                </a:cubicBezTo>
                <a:cubicBezTo>
                  <a:pt x="1743" y="2422"/>
                  <a:pt x="1743" y="2422"/>
                  <a:pt x="1743" y="2422"/>
                </a:cubicBezTo>
                <a:cubicBezTo>
                  <a:pt x="1743" y="2202"/>
                  <a:pt x="1743" y="2202"/>
                  <a:pt x="1743" y="2202"/>
                </a:cubicBezTo>
                <a:cubicBezTo>
                  <a:pt x="1914" y="2103"/>
                  <a:pt x="1914" y="2103"/>
                  <a:pt x="1914" y="2103"/>
                </a:cubicBezTo>
                <a:cubicBezTo>
                  <a:pt x="1937" y="2089"/>
                  <a:pt x="1952" y="2064"/>
                  <a:pt x="1952" y="2037"/>
                </a:cubicBezTo>
                <a:cubicBezTo>
                  <a:pt x="1952" y="1795"/>
                  <a:pt x="1952" y="1795"/>
                  <a:pt x="1952" y="1795"/>
                </a:cubicBezTo>
                <a:cubicBezTo>
                  <a:pt x="1952" y="1767"/>
                  <a:pt x="1937" y="1742"/>
                  <a:pt x="1914" y="1729"/>
                </a:cubicBezTo>
                <a:cubicBezTo>
                  <a:pt x="1819" y="1674"/>
                  <a:pt x="1819" y="1674"/>
                  <a:pt x="1819" y="1674"/>
                </a:cubicBezTo>
                <a:cubicBezTo>
                  <a:pt x="2010" y="1564"/>
                  <a:pt x="2010" y="1564"/>
                  <a:pt x="2010" y="1564"/>
                </a:cubicBezTo>
                <a:cubicBezTo>
                  <a:pt x="2163" y="1475"/>
                  <a:pt x="2163" y="1475"/>
                  <a:pt x="2163" y="1475"/>
                </a:cubicBezTo>
                <a:cubicBezTo>
                  <a:pt x="2354" y="1365"/>
                  <a:pt x="2354" y="1365"/>
                  <a:pt x="2354" y="1365"/>
                </a:cubicBezTo>
                <a:cubicBezTo>
                  <a:pt x="2487" y="1441"/>
                  <a:pt x="2487" y="1441"/>
                  <a:pt x="2487" y="1441"/>
                </a:cubicBezTo>
                <a:cubicBezTo>
                  <a:pt x="2487" y="2390"/>
                  <a:pt x="2487" y="2390"/>
                  <a:pt x="2487" y="2390"/>
                </a:cubicBezTo>
                <a:cubicBezTo>
                  <a:pt x="2012" y="2664"/>
                  <a:pt x="2012" y="2664"/>
                  <a:pt x="2012" y="2664"/>
                </a:cubicBezTo>
                <a:lnTo>
                  <a:pt x="1821" y="2554"/>
                </a:lnTo>
                <a:close/>
                <a:moveTo>
                  <a:pt x="1859" y="2753"/>
                </a:moveTo>
                <a:cubicBezTo>
                  <a:pt x="1743" y="2820"/>
                  <a:pt x="1743" y="2820"/>
                  <a:pt x="1743" y="2820"/>
                </a:cubicBezTo>
                <a:cubicBezTo>
                  <a:pt x="1743" y="2685"/>
                  <a:pt x="1743" y="2685"/>
                  <a:pt x="1743" y="2685"/>
                </a:cubicBezTo>
                <a:lnTo>
                  <a:pt x="1859" y="2753"/>
                </a:lnTo>
                <a:close/>
                <a:moveTo>
                  <a:pt x="1743" y="614"/>
                </a:moveTo>
                <a:cubicBezTo>
                  <a:pt x="1857" y="680"/>
                  <a:pt x="1857" y="680"/>
                  <a:pt x="1857" y="680"/>
                </a:cubicBezTo>
                <a:cubicBezTo>
                  <a:pt x="1743" y="746"/>
                  <a:pt x="1743" y="746"/>
                  <a:pt x="1743" y="746"/>
                </a:cubicBezTo>
                <a:lnTo>
                  <a:pt x="1743" y="614"/>
                </a:lnTo>
                <a:close/>
                <a:moveTo>
                  <a:pt x="1743" y="1012"/>
                </a:moveTo>
                <a:cubicBezTo>
                  <a:pt x="2201" y="1276"/>
                  <a:pt x="2201" y="1276"/>
                  <a:pt x="2201" y="1276"/>
                </a:cubicBezTo>
                <a:cubicBezTo>
                  <a:pt x="2010" y="1387"/>
                  <a:pt x="2010" y="1387"/>
                  <a:pt x="2010" y="1387"/>
                </a:cubicBezTo>
                <a:cubicBezTo>
                  <a:pt x="1743" y="1232"/>
                  <a:pt x="1743" y="1232"/>
                  <a:pt x="1743" y="1232"/>
                </a:cubicBezTo>
                <a:lnTo>
                  <a:pt x="1743" y="1012"/>
                </a:lnTo>
                <a:close/>
                <a:moveTo>
                  <a:pt x="1743" y="1409"/>
                </a:moveTo>
                <a:cubicBezTo>
                  <a:pt x="1857" y="1475"/>
                  <a:pt x="1857" y="1475"/>
                  <a:pt x="1857" y="1475"/>
                </a:cubicBezTo>
                <a:cubicBezTo>
                  <a:pt x="1857" y="1475"/>
                  <a:pt x="1857" y="1475"/>
                  <a:pt x="1857" y="1475"/>
                </a:cubicBezTo>
                <a:cubicBezTo>
                  <a:pt x="1743" y="1541"/>
                  <a:pt x="1743" y="1541"/>
                  <a:pt x="1743" y="1541"/>
                </a:cubicBezTo>
                <a:lnTo>
                  <a:pt x="1743" y="1409"/>
                </a:lnTo>
                <a:close/>
                <a:moveTo>
                  <a:pt x="1380" y="1992"/>
                </a:moveTo>
                <a:cubicBezTo>
                  <a:pt x="1189" y="2103"/>
                  <a:pt x="1189" y="2103"/>
                  <a:pt x="1189" y="2103"/>
                </a:cubicBezTo>
                <a:cubicBezTo>
                  <a:pt x="1189" y="1640"/>
                  <a:pt x="1189" y="1640"/>
                  <a:pt x="1189" y="1640"/>
                </a:cubicBezTo>
                <a:cubicBezTo>
                  <a:pt x="1590" y="1409"/>
                  <a:pt x="1590" y="1409"/>
                  <a:pt x="1590" y="1409"/>
                </a:cubicBezTo>
                <a:cubicBezTo>
                  <a:pt x="1590" y="1630"/>
                  <a:pt x="1590" y="1630"/>
                  <a:pt x="1590" y="1630"/>
                </a:cubicBezTo>
                <a:cubicBezTo>
                  <a:pt x="1627" y="1608"/>
                  <a:pt x="1627" y="1608"/>
                  <a:pt x="1627" y="1608"/>
                </a:cubicBezTo>
                <a:cubicBezTo>
                  <a:pt x="1627" y="1608"/>
                  <a:pt x="1627" y="1608"/>
                  <a:pt x="1627" y="1608"/>
                </a:cubicBezTo>
                <a:cubicBezTo>
                  <a:pt x="1418" y="1729"/>
                  <a:pt x="1418" y="1729"/>
                  <a:pt x="1418" y="1729"/>
                </a:cubicBezTo>
                <a:cubicBezTo>
                  <a:pt x="1395" y="1742"/>
                  <a:pt x="1380" y="1768"/>
                  <a:pt x="1380" y="1795"/>
                </a:cubicBezTo>
                <a:lnTo>
                  <a:pt x="1380" y="1992"/>
                </a:lnTo>
                <a:close/>
                <a:moveTo>
                  <a:pt x="1036" y="2677"/>
                </a:moveTo>
                <a:cubicBezTo>
                  <a:pt x="1189" y="2765"/>
                  <a:pt x="1189" y="2765"/>
                  <a:pt x="1189" y="2765"/>
                </a:cubicBezTo>
                <a:cubicBezTo>
                  <a:pt x="1306" y="2833"/>
                  <a:pt x="1306" y="2833"/>
                  <a:pt x="1306" y="2833"/>
                </a:cubicBezTo>
                <a:cubicBezTo>
                  <a:pt x="1114" y="2943"/>
                  <a:pt x="1114" y="2943"/>
                  <a:pt x="1114" y="2943"/>
                </a:cubicBezTo>
                <a:cubicBezTo>
                  <a:pt x="845" y="2787"/>
                  <a:pt x="845" y="2787"/>
                  <a:pt x="845" y="2787"/>
                </a:cubicBezTo>
                <a:cubicBezTo>
                  <a:pt x="845" y="2567"/>
                  <a:pt x="845" y="2567"/>
                  <a:pt x="845" y="2567"/>
                </a:cubicBezTo>
                <a:lnTo>
                  <a:pt x="1036" y="2677"/>
                </a:lnTo>
                <a:close/>
                <a:moveTo>
                  <a:pt x="921" y="2434"/>
                </a:moveTo>
                <a:cubicBezTo>
                  <a:pt x="1036" y="2368"/>
                  <a:pt x="1036" y="2368"/>
                  <a:pt x="1036" y="2368"/>
                </a:cubicBezTo>
                <a:cubicBezTo>
                  <a:pt x="1036" y="2500"/>
                  <a:pt x="1036" y="2500"/>
                  <a:pt x="1036" y="2500"/>
                </a:cubicBezTo>
                <a:lnTo>
                  <a:pt x="921" y="2434"/>
                </a:lnTo>
                <a:close/>
                <a:moveTo>
                  <a:pt x="1074" y="1530"/>
                </a:moveTo>
                <a:cubicBezTo>
                  <a:pt x="1050" y="1543"/>
                  <a:pt x="1036" y="1569"/>
                  <a:pt x="1036" y="1596"/>
                </a:cubicBezTo>
                <a:cubicBezTo>
                  <a:pt x="1036" y="2191"/>
                  <a:pt x="1036" y="2191"/>
                  <a:pt x="1036" y="2191"/>
                </a:cubicBezTo>
                <a:cubicBezTo>
                  <a:pt x="845" y="2302"/>
                  <a:pt x="845" y="2302"/>
                  <a:pt x="845" y="2302"/>
                </a:cubicBezTo>
                <a:cubicBezTo>
                  <a:pt x="845" y="1441"/>
                  <a:pt x="845" y="1441"/>
                  <a:pt x="845" y="1441"/>
                </a:cubicBezTo>
                <a:cubicBezTo>
                  <a:pt x="1037" y="1331"/>
                  <a:pt x="1037" y="1331"/>
                  <a:pt x="1037" y="1331"/>
                </a:cubicBezTo>
                <a:cubicBezTo>
                  <a:pt x="1228" y="1441"/>
                  <a:pt x="1228" y="1441"/>
                  <a:pt x="1228" y="1441"/>
                </a:cubicBezTo>
                <a:lnTo>
                  <a:pt x="1074" y="1530"/>
                </a:lnTo>
                <a:close/>
                <a:moveTo>
                  <a:pt x="1457" y="1232"/>
                </a:moveTo>
                <a:cubicBezTo>
                  <a:pt x="1457" y="1088"/>
                  <a:pt x="1457" y="1088"/>
                  <a:pt x="1457" y="1088"/>
                </a:cubicBezTo>
                <a:cubicBezTo>
                  <a:pt x="1590" y="1012"/>
                  <a:pt x="1590" y="1012"/>
                  <a:pt x="1590" y="1012"/>
                </a:cubicBezTo>
                <a:cubicBezTo>
                  <a:pt x="1590" y="1232"/>
                  <a:pt x="1590" y="1232"/>
                  <a:pt x="1590" y="1232"/>
                </a:cubicBezTo>
                <a:cubicBezTo>
                  <a:pt x="1457" y="1309"/>
                  <a:pt x="1457" y="1309"/>
                  <a:pt x="1457" y="1309"/>
                </a:cubicBezTo>
                <a:lnTo>
                  <a:pt x="1457" y="1232"/>
                </a:lnTo>
                <a:close/>
                <a:moveTo>
                  <a:pt x="1457" y="911"/>
                </a:moveTo>
                <a:cubicBezTo>
                  <a:pt x="1457" y="1038"/>
                  <a:pt x="1457" y="1038"/>
                  <a:pt x="1457" y="1038"/>
                </a:cubicBezTo>
                <a:cubicBezTo>
                  <a:pt x="1457" y="1038"/>
                  <a:pt x="1457" y="1038"/>
                  <a:pt x="1457" y="1038"/>
                </a:cubicBezTo>
                <a:cubicBezTo>
                  <a:pt x="1457" y="911"/>
                  <a:pt x="1457" y="911"/>
                  <a:pt x="1457" y="911"/>
                </a:cubicBezTo>
                <a:cubicBezTo>
                  <a:pt x="1457" y="911"/>
                  <a:pt x="1457" y="911"/>
                  <a:pt x="1457" y="911"/>
                </a:cubicBezTo>
                <a:cubicBezTo>
                  <a:pt x="1457" y="691"/>
                  <a:pt x="1457" y="691"/>
                  <a:pt x="1457" y="691"/>
                </a:cubicBezTo>
                <a:cubicBezTo>
                  <a:pt x="1590" y="614"/>
                  <a:pt x="1590" y="614"/>
                  <a:pt x="1590" y="614"/>
                </a:cubicBezTo>
                <a:cubicBezTo>
                  <a:pt x="1590" y="835"/>
                  <a:pt x="1590" y="835"/>
                  <a:pt x="1590" y="835"/>
                </a:cubicBezTo>
                <a:lnTo>
                  <a:pt x="1457" y="911"/>
                </a:lnTo>
                <a:close/>
                <a:moveTo>
                  <a:pt x="1304" y="1232"/>
                </a:moveTo>
                <a:cubicBezTo>
                  <a:pt x="1304" y="1308"/>
                  <a:pt x="1304" y="1308"/>
                  <a:pt x="1304" y="1308"/>
                </a:cubicBezTo>
                <a:cubicBezTo>
                  <a:pt x="1190" y="1242"/>
                  <a:pt x="1190" y="1242"/>
                  <a:pt x="1190" y="1242"/>
                </a:cubicBezTo>
                <a:cubicBezTo>
                  <a:pt x="1304" y="1176"/>
                  <a:pt x="1304" y="1176"/>
                  <a:pt x="1304" y="1176"/>
                </a:cubicBezTo>
                <a:lnTo>
                  <a:pt x="1304" y="1232"/>
                </a:lnTo>
                <a:close/>
                <a:moveTo>
                  <a:pt x="153" y="1042"/>
                </a:moveTo>
                <a:cubicBezTo>
                  <a:pt x="346" y="930"/>
                  <a:pt x="346" y="930"/>
                  <a:pt x="346" y="930"/>
                </a:cubicBezTo>
                <a:cubicBezTo>
                  <a:pt x="540" y="1043"/>
                  <a:pt x="540" y="1043"/>
                  <a:pt x="540" y="1043"/>
                </a:cubicBezTo>
                <a:cubicBezTo>
                  <a:pt x="540" y="1043"/>
                  <a:pt x="540" y="1043"/>
                  <a:pt x="540" y="1043"/>
                </a:cubicBezTo>
                <a:cubicBezTo>
                  <a:pt x="540" y="1043"/>
                  <a:pt x="540" y="1043"/>
                  <a:pt x="540" y="1043"/>
                </a:cubicBezTo>
                <a:cubicBezTo>
                  <a:pt x="386" y="1132"/>
                  <a:pt x="386" y="1132"/>
                  <a:pt x="386" y="1132"/>
                </a:cubicBezTo>
                <a:cubicBezTo>
                  <a:pt x="386" y="1132"/>
                  <a:pt x="386" y="1132"/>
                  <a:pt x="386" y="1132"/>
                </a:cubicBezTo>
                <a:cubicBezTo>
                  <a:pt x="153" y="1267"/>
                  <a:pt x="153" y="1267"/>
                  <a:pt x="153" y="1267"/>
                </a:cubicBezTo>
                <a:lnTo>
                  <a:pt x="153" y="1042"/>
                </a:lnTo>
                <a:close/>
                <a:moveTo>
                  <a:pt x="153" y="1443"/>
                </a:moveTo>
                <a:cubicBezTo>
                  <a:pt x="348" y="1331"/>
                  <a:pt x="348" y="1331"/>
                  <a:pt x="348" y="1331"/>
                </a:cubicBezTo>
                <a:cubicBezTo>
                  <a:pt x="348" y="1552"/>
                  <a:pt x="348" y="1552"/>
                  <a:pt x="348" y="1552"/>
                </a:cubicBezTo>
                <a:cubicBezTo>
                  <a:pt x="153" y="1664"/>
                  <a:pt x="153" y="1664"/>
                  <a:pt x="153" y="1664"/>
                </a:cubicBezTo>
                <a:lnTo>
                  <a:pt x="153" y="1443"/>
                </a:lnTo>
                <a:close/>
                <a:moveTo>
                  <a:pt x="348" y="1729"/>
                </a:moveTo>
                <a:cubicBezTo>
                  <a:pt x="348" y="1853"/>
                  <a:pt x="348" y="1853"/>
                  <a:pt x="348" y="1853"/>
                </a:cubicBezTo>
                <a:cubicBezTo>
                  <a:pt x="240" y="1791"/>
                  <a:pt x="240" y="1791"/>
                  <a:pt x="240" y="1791"/>
                </a:cubicBezTo>
                <a:lnTo>
                  <a:pt x="348" y="1729"/>
                </a:lnTo>
                <a:close/>
                <a:moveTo>
                  <a:pt x="153" y="1918"/>
                </a:moveTo>
                <a:cubicBezTo>
                  <a:pt x="347" y="2030"/>
                  <a:pt x="347" y="2030"/>
                  <a:pt x="347" y="2030"/>
                </a:cubicBezTo>
                <a:cubicBezTo>
                  <a:pt x="347" y="2589"/>
                  <a:pt x="347" y="2589"/>
                  <a:pt x="347" y="2589"/>
                </a:cubicBezTo>
                <a:cubicBezTo>
                  <a:pt x="153" y="2701"/>
                  <a:pt x="153" y="2701"/>
                  <a:pt x="153" y="2701"/>
                </a:cubicBezTo>
                <a:lnTo>
                  <a:pt x="153" y="1918"/>
                </a:lnTo>
                <a:close/>
                <a:moveTo>
                  <a:pt x="692" y="3100"/>
                </a:moveTo>
                <a:cubicBezTo>
                  <a:pt x="230" y="2834"/>
                  <a:pt x="230" y="2834"/>
                  <a:pt x="230" y="2834"/>
                </a:cubicBezTo>
                <a:cubicBezTo>
                  <a:pt x="424" y="2721"/>
                  <a:pt x="424" y="2721"/>
                  <a:pt x="424" y="2721"/>
                </a:cubicBezTo>
                <a:cubicBezTo>
                  <a:pt x="692" y="2876"/>
                  <a:pt x="692" y="2876"/>
                  <a:pt x="692" y="2876"/>
                </a:cubicBezTo>
                <a:lnTo>
                  <a:pt x="692" y="3100"/>
                </a:lnTo>
                <a:close/>
                <a:moveTo>
                  <a:pt x="692" y="2699"/>
                </a:moveTo>
                <a:cubicBezTo>
                  <a:pt x="577" y="2633"/>
                  <a:pt x="577" y="2633"/>
                  <a:pt x="577" y="2633"/>
                </a:cubicBezTo>
                <a:cubicBezTo>
                  <a:pt x="577" y="2633"/>
                  <a:pt x="577" y="2633"/>
                  <a:pt x="577" y="2633"/>
                </a:cubicBezTo>
                <a:cubicBezTo>
                  <a:pt x="692" y="2567"/>
                  <a:pt x="692" y="2567"/>
                  <a:pt x="692" y="2567"/>
                </a:cubicBezTo>
                <a:lnTo>
                  <a:pt x="692" y="2699"/>
                </a:lnTo>
                <a:close/>
                <a:moveTo>
                  <a:pt x="692" y="2390"/>
                </a:moveTo>
                <a:cubicBezTo>
                  <a:pt x="500" y="2500"/>
                  <a:pt x="500" y="2500"/>
                  <a:pt x="500" y="2500"/>
                </a:cubicBezTo>
                <a:cubicBezTo>
                  <a:pt x="501" y="1640"/>
                  <a:pt x="501" y="1640"/>
                  <a:pt x="501" y="1640"/>
                </a:cubicBezTo>
                <a:cubicBezTo>
                  <a:pt x="692" y="1530"/>
                  <a:pt x="692" y="1530"/>
                  <a:pt x="692" y="1530"/>
                </a:cubicBezTo>
                <a:lnTo>
                  <a:pt x="692" y="2390"/>
                </a:lnTo>
                <a:close/>
                <a:moveTo>
                  <a:pt x="730" y="1331"/>
                </a:moveTo>
                <a:cubicBezTo>
                  <a:pt x="501" y="1463"/>
                  <a:pt x="501" y="1463"/>
                  <a:pt x="501" y="1463"/>
                </a:cubicBezTo>
                <a:cubicBezTo>
                  <a:pt x="501" y="1243"/>
                  <a:pt x="501" y="1243"/>
                  <a:pt x="501" y="1243"/>
                </a:cubicBezTo>
                <a:cubicBezTo>
                  <a:pt x="694" y="1131"/>
                  <a:pt x="694" y="1131"/>
                  <a:pt x="694" y="1131"/>
                </a:cubicBezTo>
                <a:cubicBezTo>
                  <a:pt x="694" y="1131"/>
                  <a:pt x="694" y="1131"/>
                  <a:pt x="694" y="1131"/>
                </a:cubicBezTo>
                <a:cubicBezTo>
                  <a:pt x="847" y="1043"/>
                  <a:pt x="847" y="1043"/>
                  <a:pt x="847" y="1043"/>
                </a:cubicBezTo>
                <a:cubicBezTo>
                  <a:pt x="693" y="955"/>
                  <a:pt x="693" y="955"/>
                  <a:pt x="693" y="955"/>
                </a:cubicBezTo>
                <a:cubicBezTo>
                  <a:pt x="694" y="955"/>
                  <a:pt x="694" y="955"/>
                  <a:pt x="694" y="955"/>
                </a:cubicBezTo>
                <a:cubicBezTo>
                  <a:pt x="499" y="842"/>
                  <a:pt x="499" y="842"/>
                  <a:pt x="499" y="842"/>
                </a:cubicBezTo>
                <a:cubicBezTo>
                  <a:pt x="1590" y="213"/>
                  <a:pt x="1590" y="213"/>
                  <a:pt x="1590" y="213"/>
                </a:cubicBezTo>
                <a:cubicBezTo>
                  <a:pt x="1590" y="437"/>
                  <a:pt x="1590" y="437"/>
                  <a:pt x="1590" y="437"/>
                </a:cubicBezTo>
                <a:cubicBezTo>
                  <a:pt x="1457" y="514"/>
                  <a:pt x="1457" y="514"/>
                  <a:pt x="1457" y="514"/>
                </a:cubicBezTo>
                <a:cubicBezTo>
                  <a:pt x="1304" y="602"/>
                  <a:pt x="1304" y="602"/>
                  <a:pt x="1304" y="602"/>
                </a:cubicBezTo>
                <a:cubicBezTo>
                  <a:pt x="694" y="955"/>
                  <a:pt x="694" y="955"/>
                  <a:pt x="694" y="955"/>
                </a:cubicBezTo>
                <a:cubicBezTo>
                  <a:pt x="847" y="1043"/>
                  <a:pt x="847" y="1043"/>
                  <a:pt x="847" y="1043"/>
                </a:cubicBezTo>
                <a:cubicBezTo>
                  <a:pt x="1304" y="779"/>
                  <a:pt x="1304" y="779"/>
                  <a:pt x="1304" y="779"/>
                </a:cubicBezTo>
                <a:cubicBezTo>
                  <a:pt x="1304" y="1000"/>
                  <a:pt x="1304" y="1000"/>
                  <a:pt x="1304" y="1000"/>
                </a:cubicBezTo>
                <a:cubicBezTo>
                  <a:pt x="1304" y="1000"/>
                  <a:pt x="1304" y="1000"/>
                  <a:pt x="1304" y="1000"/>
                </a:cubicBezTo>
                <a:cubicBezTo>
                  <a:pt x="1304" y="1000"/>
                  <a:pt x="1304" y="1000"/>
                  <a:pt x="1304" y="1000"/>
                </a:cubicBezTo>
                <a:cubicBezTo>
                  <a:pt x="1037" y="1154"/>
                  <a:pt x="1037" y="1154"/>
                  <a:pt x="1037" y="1154"/>
                </a:cubicBezTo>
                <a:cubicBezTo>
                  <a:pt x="847" y="1043"/>
                  <a:pt x="847" y="1043"/>
                  <a:pt x="847" y="1043"/>
                </a:cubicBezTo>
                <a:cubicBezTo>
                  <a:pt x="694" y="1131"/>
                  <a:pt x="694" y="1131"/>
                  <a:pt x="694" y="1131"/>
                </a:cubicBezTo>
                <a:cubicBezTo>
                  <a:pt x="884" y="1242"/>
                  <a:pt x="884" y="1242"/>
                  <a:pt x="884" y="1242"/>
                </a:cubicBezTo>
                <a:cubicBezTo>
                  <a:pt x="730" y="1331"/>
                  <a:pt x="730" y="1331"/>
                  <a:pt x="730" y="1331"/>
                </a:cubicBezTo>
                <a:cubicBezTo>
                  <a:pt x="730" y="1331"/>
                  <a:pt x="730" y="1331"/>
                  <a:pt x="730" y="1331"/>
                </a:cubicBezTo>
                <a:close/>
                <a:moveTo>
                  <a:pt x="845" y="2964"/>
                </a:moveTo>
                <a:cubicBezTo>
                  <a:pt x="961" y="3031"/>
                  <a:pt x="961" y="3031"/>
                  <a:pt x="961" y="3031"/>
                </a:cubicBezTo>
                <a:cubicBezTo>
                  <a:pt x="845" y="3099"/>
                  <a:pt x="845" y="3099"/>
                  <a:pt x="845" y="3099"/>
                </a:cubicBezTo>
                <a:lnTo>
                  <a:pt x="845" y="2964"/>
                </a:lnTo>
                <a:close/>
                <a:moveTo>
                  <a:pt x="1590" y="3619"/>
                </a:moveTo>
                <a:cubicBezTo>
                  <a:pt x="920" y="3232"/>
                  <a:pt x="920" y="3232"/>
                  <a:pt x="920" y="3232"/>
                </a:cubicBezTo>
                <a:cubicBezTo>
                  <a:pt x="1114" y="3120"/>
                  <a:pt x="1114" y="3120"/>
                  <a:pt x="1114" y="3120"/>
                </a:cubicBezTo>
                <a:cubicBezTo>
                  <a:pt x="1590" y="3394"/>
                  <a:pt x="1590" y="3394"/>
                  <a:pt x="1590" y="3394"/>
                </a:cubicBezTo>
                <a:lnTo>
                  <a:pt x="1590" y="3619"/>
                </a:lnTo>
                <a:close/>
                <a:moveTo>
                  <a:pt x="1590" y="3217"/>
                </a:moveTo>
                <a:cubicBezTo>
                  <a:pt x="1267" y="3031"/>
                  <a:pt x="1267" y="3031"/>
                  <a:pt x="1267" y="3031"/>
                </a:cubicBezTo>
                <a:cubicBezTo>
                  <a:pt x="1459" y="2921"/>
                  <a:pt x="1459" y="2921"/>
                  <a:pt x="1459" y="2921"/>
                </a:cubicBezTo>
                <a:cubicBezTo>
                  <a:pt x="1590" y="2997"/>
                  <a:pt x="1590" y="2997"/>
                  <a:pt x="1590" y="2997"/>
                </a:cubicBezTo>
                <a:lnTo>
                  <a:pt x="1590" y="3217"/>
                </a:lnTo>
                <a:close/>
                <a:moveTo>
                  <a:pt x="1590" y="2820"/>
                </a:moveTo>
                <a:cubicBezTo>
                  <a:pt x="1189" y="2589"/>
                  <a:pt x="1189" y="2589"/>
                  <a:pt x="1189" y="2589"/>
                </a:cubicBezTo>
                <a:cubicBezTo>
                  <a:pt x="1189" y="2368"/>
                  <a:pt x="1189" y="2368"/>
                  <a:pt x="1189" y="2368"/>
                </a:cubicBezTo>
                <a:cubicBezTo>
                  <a:pt x="1590" y="2599"/>
                  <a:pt x="1590" y="2599"/>
                  <a:pt x="1590" y="2599"/>
                </a:cubicBezTo>
                <a:lnTo>
                  <a:pt x="1590" y="2820"/>
                </a:lnTo>
                <a:close/>
                <a:moveTo>
                  <a:pt x="1590" y="2422"/>
                </a:moveTo>
                <a:cubicBezTo>
                  <a:pt x="1266" y="2235"/>
                  <a:pt x="1266" y="2235"/>
                  <a:pt x="1266" y="2235"/>
                </a:cubicBezTo>
                <a:cubicBezTo>
                  <a:pt x="1457" y="2125"/>
                  <a:pt x="1457" y="2125"/>
                  <a:pt x="1457" y="2125"/>
                </a:cubicBezTo>
                <a:cubicBezTo>
                  <a:pt x="1590" y="2202"/>
                  <a:pt x="1590" y="2202"/>
                  <a:pt x="1590" y="2202"/>
                </a:cubicBezTo>
                <a:lnTo>
                  <a:pt x="1590" y="2422"/>
                </a:lnTo>
                <a:close/>
                <a:moveTo>
                  <a:pt x="1666" y="2069"/>
                </a:moveTo>
                <a:cubicBezTo>
                  <a:pt x="1533" y="1992"/>
                  <a:pt x="1533" y="1992"/>
                  <a:pt x="1533" y="1992"/>
                </a:cubicBezTo>
                <a:cubicBezTo>
                  <a:pt x="1533" y="1839"/>
                  <a:pt x="1533" y="1839"/>
                  <a:pt x="1533" y="1839"/>
                </a:cubicBezTo>
                <a:cubicBezTo>
                  <a:pt x="1666" y="1762"/>
                  <a:pt x="1666" y="1762"/>
                  <a:pt x="1666" y="1762"/>
                </a:cubicBezTo>
                <a:cubicBezTo>
                  <a:pt x="1799" y="1839"/>
                  <a:pt x="1799" y="1839"/>
                  <a:pt x="1799" y="1839"/>
                </a:cubicBezTo>
                <a:cubicBezTo>
                  <a:pt x="1799" y="1993"/>
                  <a:pt x="1799" y="1993"/>
                  <a:pt x="1799" y="1993"/>
                </a:cubicBezTo>
                <a:lnTo>
                  <a:pt x="1666" y="2069"/>
                </a:lnTo>
                <a:close/>
                <a:moveTo>
                  <a:pt x="1743" y="3619"/>
                </a:moveTo>
                <a:cubicBezTo>
                  <a:pt x="1743" y="3394"/>
                  <a:pt x="1743" y="3394"/>
                  <a:pt x="1743" y="3394"/>
                </a:cubicBezTo>
                <a:cubicBezTo>
                  <a:pt x="1743" y="3394"/>
                  <a:pt x="1743" y="3394"/>
                  <a:pt x="1743" y="3394"/>
                </a:cubicBezTo>
                <a:cubicBezTo>
                  <a:pt x="1743" y="3217"/>
                  <a:pt x="1743" y="3217"/>
                  <a:pt x="1743" y="3217"/>
                </a:cubicBezTo>
                <a:cubicBezTo>
                  <a:pt x="1743" y="2997"/>
                  <a:pt x="1743" y="2997"/>
                  <a:pt x="1743" y="2997"/>
                </a:cubicBezTo>
                <a:cubicBezTo>
                  <a:pt x="2012" y="2841"/>
                  <a:pt x="2012" y="2841"/>
                  <a:pt x="2012" y="2841"/>
                </a:cubicBezTo>
                <a:cubicBezTo>
                  <a:pt x="2203" y="2952"/>
                  <a:pt x="2203" y="2952"/>
                  <a:pt x="2203" y="2952"/>
                </a:cubicBezTo>
                <a:cubicBezTo>
                  <a:pt x="1743" y="3217"/>
                  <a:pt x="1743" y="3217"/>
                  <a:pt x="1743" y="3217"/>
                </a:cubicBezTo>
                <a:cubicBezTo>
                  <a:pt x="1743" y="3394"/>
                  <a:pt x="1743" y="3394"/>
                  <a:pt x="1743" y="3394"/>
                </a:cubicBezTo>
                <a:cubicBezTo>
                  <a:pt x="2356" y="3040"/>
                  <a:pt x="2356" y="3040"/>
                  <a:pt x="2356" y="3040"/>
                </a:cubicBezTo>
                <a:cubicBezTo>
                  <a:pt x="2550" y="3153"/>
                  <a:pt x="2550" y="3153"/>
                  <a:pt x="2550" y="3153"/>
                </a:cubicBezTo>
                <a:lnTo>
                  <a:pt x="1743" y="3619"/>
                </a:lnTo>
                <a:close/>
                <a:moveTo>
                  <a:pt x="2832" y="2990"/>
                </a:moveTo>
                <a:cubicBezTo>
                  <a:pt x="2703" y="3064"/>
                  <a:pt x="2703" y="3064"/>
                  <a:pt x="2703" y="3064"/>
                </a:cubicBezTo>
                <a:cubicBezTo>
                  <a:pt x="2509" y="2952"/>
                  <a:pt x="2509" y="2952"/>
                  <a:pt x="2509" y="2952"/>
                </a:cubicBezTo>
                <a:cubicBezTo>
                  <a:pt x="2509" y="2952"/>
                  <a:pt x="2509" y="2952"/>
                  <a:pt x="2509" y="2952"/>
                </a:cubicBezTo>
                <a:cubicBezTo>
                  <a:pt x="2509" y="2952"/>
                  <a:pt x="2509" y="2952"/>
                  <a:pt x="2509" y="2952"/>
                </a:cubicBezTo>
                <a:cubicBezTo>
                  <a:pt x="2832" y="2765"/>
                  <a:pt x="2832" y="2765"/>
                  <a:pt x="2832" y="2765"/>
                </a:cubicBezTo>
                <a:lnTo>
                  <a:pt x="2832" y="2990"/>
                </a:lnTo>
                <a:close/>
                <a:moveTo>
                  <a:pt x="2356" y="2863"/>
                </a:moveTo>
                <a:cubicBezTo>
                  <a:pt x="2165" y="2753"/>
                  <a:pt x="2165" y="2753"/>
                  <a:pt x="2165" y="2753"/>
                </a:cubicBezTo>
                <a:cubicBezTo>
                  <a:pt x="2602" y="2500"/>
                  <a:pt x="2602" y="2500"/>
                  <a:pt x="2602" y="2500"/>
                </a:cubicBezTo>
                <a:cubicBezTo>
                  <a:pt x="2626" y="2487"/>
                  <a:pt x="2640" y="2461"/>
                  <a:pt x="2640" y="2434"/>
                </a:cubicBezTo>
                <a:cubicBezTo>
                  <a:pt x="2640" y="2266"/>
                  <a:pt x="2640" y="2266"/>
                  <a:pt x="2640" y="2266"/>
                </a:cubicBezTo>
                <a:cubicBezTo>
                  <a:pt x="2832" y="2376"/>
                  <a:pt x="2832" y="2376"/>
                  <a:pt x="2832" y="2376"/>
                </a:cubicBezTo>
                <a:cubicBezTo>
                  <a:pt x="2832" y="2589"/>
                  <a:pt x="2832" y="2589"/>
                  <a:pt x="2832" y="2589"/>
                </a:cubicBezTo>
                <a:lnTo>
                  <a:pt x="2356" y="2863"/>
                </a:lnTo>
                <a:close/>
                <a:moveTo>
                  <a:pt x="2720" y="2135"/>
                </a:moveTo>
                <a:cubicBezTo>
                  <a:pt x="2832" y="2071"/>
                  <a:pt x="2832" y="2071"/>
                  <a:pt x="2832" y="2071"/>
                </a:cubicBezTo>
                <a:cubicBezTo>
                  <a:pt x="2832" y="2199"/>
                  <a:pt x="2832" y="2199"/>
                  <a:pt x="2832" y="2199"/>
                </a:cubicBezTo>
                <a:lnTo>
                  <a:pt x="2720" y="2135"/>
                </a:lnTo>
                <a:close/>
                <a:moveTo>
                  <a:pt x="2831" y="1894"/>
                </a:moveTo>
                <a:cubicBezTo>
                  <a:pt x="2640" y="2004"/>
                  <a:pt x="2640" y="2004"/>
                  <a:pt x="2640" y="2004"/>
                </a:cubicBezTo>
                <a:cubicBezTo>
                  <a:pt x="2640" y="1530"/>
                  <a:pt x="2640" y="1530"/>
                  <a:pt x="2640" y="1530"/>
                </a:cubicBezTo>
                <a:cubicBezTo>
                  <a:pt x="2832" y="1640"/>
                  <a:pt x="2832" y="1640"/>
                  <a:pt x="2832" y="1640"/>
                </a:cubicBezTo>
                <a:cubicBezTo>
                  <a:pt x="2832" y="1894"/>
                  <a:pt x="2832" y="1894"/>
                  <a:pt x="2832" y="1894"/>
                </a:cubicBezTo>
                <a:lnTo>
                  <a:pt x="2831" y="1894"/>
                </a:lnTo>
                <a:close/>
                <a:moveTo>
                  <a:pt x="2163" y="680"/>
                </a:moveTo>
                <a:cubicBezTo>
                  <a:pt x="2358" y="568"/>
                  <a:pt x="2358" y="568"/>
                  <a:pt x="2358" y="568"/>
                </a:cubicBezTo>
                <a:cubicBezTo>
                  <a:pt x="3103" y="998"/>
                  <a:pt x="3103" y="998"/>
                  <a:pt x="3103" y="998"/>
                </a:cubicBezTo>
                <a:cubicBezTo>
                  <a:pt x="2908" y="1110"/>
                  <a:pt x="2908" y="1110"/>
                  <a:pt x="2908" y="1110"/>
                </a:cubicBezTo>
                <a:lnTo>
                  <a:pt x="2163" y="680"/>
                </a:lnTo>
                <a:close/>
                <a:moveTo>
                  <a:pt x="2985" y="2902"/>
                </a:moveTo>
                <a:cubicBezTo>
                  <a:pt x="2985" y="2633"/>
                  <a:pt x="2985" y="2633"/>
                  <a:pt x="2985" y="2633"/>
                </a:cubicBezTo>
                <a:cubicBezTo>
                  <a:pt x="2985" y="2633"/>
                  <a:pt x="2985" y="2633"/>
                  <a:pt x="2985" y="2633"/>
                </a:cubicBezTo>
                <a:cubicBezTo>
                  <a:pt x="2985" y="1982"/>
                  <a:pt x="2985" y="1982"/>
                  <a:pt x="2985" y="1982"/>
                </a:cubicBezTo>
                <a:cubicBezTo>
                  <a:pt x="2985" y="1982"/>
                  <a:pt x="2985" y="1982"/>
                  <a:pt x="2985" y="1982"/>
                </a:cubicBezTo>
                <a:cubicBezTo>
                  <a:pt x="3179" y="1870"/>
                  <a:pt x="3179" y="1870"/>
                  <a:pt x="3179" y="1870"/>
                </a:cubicBezTo>
                <a:cubicBezTo>
                  <a:pt x="3179" y="2789"/>
                  <a:pt x="3179" y="2789"/>
                  <a:pt x="3179" y="2789"/>
                </a:cubicBezTo>
                <a:lnTo>
                  <a:pt x="2985" y="2902"/>
                </a:lnTo>
                <a:close/>
              </a:path>
            </a:pathLst>
          </a:custGeom>
          <a:solidFill>
            <a:schemeClr val="tx1"/>
          </a:solidFill>
          <a:ln>
            <a:noFill/>
          </a:ln>
        </p:spPr>
        <p:txBody>
          <a:bodyPr vert="horz" wrap="square" lIns="91464" tIns="45732" rIns="91464" bIns="45732" numCol="1" anchor="t" anchorCtr="0" compatLnSpc="1">
            <a:prstTxWarp prst="textNoShape">
              <a:avLst/>
            </a:prstTxWarp>
          </a:bodyPr>
          <a:lstStyle/>
          <a:p>
            <a:endParaRPr lang="en-US" sz="1801">
              <a:solidFill>
                <a:schemeClr val="tx1"/>
              </a:solidFill>
            </a:endParaRPr>
          </a:p>
        </p:txBody>
      </p:sp>
      <p:sp>
        <p:nvSpPr>
          <p:cNvPr id="18" name="Subtitle 2"/>
          <p:cNvSpPr>
            <a:spLocks noGrp="1"/>
          </p:cNvSpPr>
          <p:nvPr>
            <p:ph type="subTitle" idx="1" hasCustomPrompt="1"/>
          </p:nvPr>
        </p:nvSpPr>
        <p:spPr>
          <a:xfrm>
            <a:off x="5778815" y="3756674"/>
            <a:ext cx="5247657" cy="624450"/>
          </a:xfrm>
        </p:spPr>
        <p:txBody>
          <a:bodyPr>
            <a:noAutofit/>
          </a:bodyPr>
          <a:lstStyle>
            <a:lvl1pPr marL="0" indent="0" algn="l">
              <a:buNone/>
              <a:defRPr sz="2601">
                <a:solidFill>
                  <a:schemeClr val="tx1"/>
                </a:solidFill>
                <a:latin typeface="Calibri"/>
                <a:cs typeface="Calibri"/>
              </a:defRPr>
            </a:lvl1pPr>
            <a:lvl2pPr marL="457337" indent="0" algn="ctr">
              <a:buNone/>
              <a:defRPr>
                <a:solidFill>
                  <a:schemeClr val="tx1">
                    <a:tint val="75000"/>
                  </a:schemeClr>
                </a:solidFill>
              </a:defRPr>
            </a:lvl2pPr>
            <a:lvl3pPr marL="914674" indent="0" algn="ctr">
              <a:buNone/>
              <a:defRPr>
                <a:solidFill>
                  <a:schemeClr val="tx1">
                    <a:tint val="75000"/>
                  </a:schemeClr>
                </a:solidFill>
              </a:defRPr>
            </a:lvl3pPr>
            <a:lvl4pPr marL="1372011" indent="0" algn="ctr">
              <a:buNone/>
              <a:defRPr>
                <a:solidFill>
                  <a:schemeClr val="tx1">
                    <a:tint val="75000"/>
                  </a:schemeClr>
                </a:solidFill>
              </a:defRPr>
            </a:lvl4pPr>
            <a:lvl5pPr marL="1829349" indent="0" algn="ctr">
              <a:buNone/>
              <a:defRPr>
                <a:solidFill>
                  <a:schemeClr val="tx1">
                    <a:tint val="75000"/>
                  </a:schemeClr>
                </a:solidFill>
              </a:defRPr>
            </a:lvl5pPr>
            <a:lvl6pPr marL="2286686" indent="0" algn="ctr">
              <a:buNone/>
              <a:defRPr>
                <a:solidFill>
                  <a:schemeClr val="tx1">
                    <a:tint val="75000"/>
                  </a:schemeClr>
                </a:solidFill>
              </a:defRPr>
            </a:lvl6pPr>
            <a:lvl7pPr marL="2744023" indent="0" algn="ctr">
              <a:buNone/>
              <a:defRPr>
                <a:solidFill>
                  <a:schemeClr val="tx1">
                    <a:tint val="75000"/>
                  </a:schemeClr>
                </a:solidFill>
              </a:defRPr>
            </a:lvl7pPr>
            <a:lvl8pPr marL="3201360" indent="0" algn="ctr">
              <a:buNone/>
              <a:defRPr>
                <a:solidFill>
                  <a:schemeClr val="tx1">
                    <a:tint val="75000"/>
                  </a:schemeClr>
                </a:solidFill>
              </a:defRPr>
            </a:lvl8pPr>
            <a:lvl9pPr marL="3658697" indent="0" algn="ctr">
              <a:buNone/>
              <a:defRPr>
                <a:solidFill>
                  <a:schemeClr val="tx1">
                    <a:tint val="75000"/>
                  </a:schemeClr>
                </a:solidFill>
              </a:defRPr>
            </a:lvl9pPr>
          </a:lstStyle>
          <a:p>
            <a:r>
              <a:rPr lang="en-US" dirty="0"/>
              <a:t>Click to edit presenter contact info</a:t>
            </a:r>
          </a:p>
        </p:txBody>
      </p:sp>
      <p:sp>
        <p:nvSpPr>
          <p:cNvPr id="32" name="Rectangle 31"/>
          <p:cNvSpPr/>
          <p:nvPr userDrawn="1"/>
        </p:nvSpPr>
        <p:spPr>
          <a:xfrm>
            <a:off x="381099" y="6362701"/>
            <a:ext cx="1473584" cy="29641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218750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ver Page (DARK)">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BAD1C3F-D581-8245-8612-C8E78DB9B25E}"/>
              </a:ext>
            </a:extLst>
          </p:cNvPr>
          <p:cNvCxnSpPr>
            <a:cxnSpLocks/>
          </p:cNvCxnSpPr>
          <p:nvPr userDrawn="1"/>
        </p:nvCxnSpPr>
        <p:spPr>
          <a:xfrm>
            <a:off x="1079043" y="2951768"/>
            <a:ext cx="2057400" cy="0"/>
          </a:xfrm>
          <a:prstGeom prst="line">
            <a:avLst/>
          </a:prstGeom>
          <a:ln w="635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47">
            <a:extLst>
              <a:ext uri="{FF2B5EF4-FFF2-40B4-BE49-F238E27FC236}">
                <a16:creationId xmlns:a16="http://schemas.microsoft.com/office/drawing/2014/main" id="{07B204BD-86BE-0A46-8494-0C8DC431DD4D}"/>
              </a:ext>
            </a:extLst>
          </p:cNvPr>
          <p:cNvSpPr>
            <a:spLocks noGrp="1"/>
          </p:cNvSpPr>
          <p:nvPr>
            <p:ph type="title" hasCustomPrompt="1"/>
          </p:nvPr>
        </p:nvSpPr>
        <p:spPr>
          <a:xfrm>
            <a:off x="1068965" y="3582807"/>
            <a:ext cx="10054256" cy="560153"/>
          </a:xfrm>
          <a:prstGeom prst="rect">
            <a:avLst/>
          </a:prstGeom>
          <a:noFill/>
        </p:spPr>
        <p:txBody>
          <a:bodyPr wrap="square" lIns="0" anchor="b" anchorCtr="0">
            <a:spAutoFit/>
          </a:bodyPr>
          <a:lstStyle>
            <a:lvl1pPr algn="l">
              <a:defRPr sz="3800" b="0" i="0" cap="all" spc="53" baseline="0">
                <a:solidFill>
                  <a:schemeClr val="accent6">
                    <a:lumMod val="20000"/>
                    <a:lumOff val="80000"/>
                  </a:schemeClr>
                </a:solidFill>
                <a:latin typeface="Lato Light" panose="020F0502020204030203" pitchFamily="34" charset="77"/>
              </a:defRPr>
            </a:lvl1pPr>
          </a:lstStyle>
          <a:p>
            <a:r>
              <a:rPr lang="en-US" dirty="0"/>
              <a:t>TITLE IN ALL CAPS</a:t>
            </a:r>
          </a:p>
        </p:txBody>
      </p:sp>
      <p:sp>
        <p:nvSpPr>
          <p:cNvPr id="27" name="Text Placeholder 150">
            <a:extLst>
              <a:ext uri="{FF2B5EF4-FFF2-40B4-BE49-F238E27FC236}">
                <a16:creationId xmlns:a16="http://schemas.microsoft.com/office/drawing/2014/main" id="{EA8A2313-0435-6449-B08B-E647E4697DE6}"/>
              </a:ext>
            </a:extLst>
          </p:cNvPr>
          <p:cNvSpPr>
            <a:spLocks noGrp="1"/>
          </p:cNvSpPr>
          <p:nvPr>
            <p:ph type="body" sz="quarter" idx="10" hasCustomPrompt="1"/>
          </p:nvPr>
        </p:nvSpPr>
        <p:spPr>
          <a:xfrm>
            <a:off x="1068965" y="4142960"/>
            <a:ext cx="10054256" cy="410633"/>
          </a:xfrm>
          <a:prstGeom prst="rect">
            <a:avLst/>
          </a:prstGeom>
        </p:spPr>
        <p:txBody>
          <a:bodyPr lIns="0" tIns="22860"/>
          <a:lstStyle>
            <a:lvl1pPr marL="0" indent="0">
              <a:buNone/>
              <a:defRPr sz="2200" b="0" i="0">
                <a:solidFill>
                  <a:schemeClr val="accent1"/>
                </a:solidFill>
                <a:latin typeface="Roboto" panose="02000000000000000000" pitchFamily="2" charset="0"/>
                <a:ea typeface="Roboto" panose="02000000000000000000" pitchFamily="2" charset="0"/>
              </a:defRPr>
            </a:lvl1pPr>
            <a:lvl2pPr marL="288918" indent="0">
              <a:buNone/>
              <a:defRPr sz="2133">
                <a:solidFill>
                  <a:schemeClr val="accent1"/>
                </a:solidFill>
              </a:defRPr>
            </a:lvl2pPr>
            <a:lvl3pPr marL="681020" indent="0">
              <a:buNone/>
              <a:defRPr sz="2133">
                <a:solidFill>
                  <a:schemeClr val="accent1"/>
                </a:solidFill>
              </a:defRPr>
            </a:lvl3pPr>
            <a:lvl4pPr marL="1031849" indent="0">
              <a:buNone/>
              <a:defRPr sz="2133">
                <a:solidFill>
                  <a:schemeClr val="accent1"/>
                </a:solidFill>
              </a:defRPr>
            </a:lvl4pPr>
            <a:lvl5pPr marL="1425539" indent="0">
              <a:buNone/>
              <a:defRPr sz="2133">
                <a:solidFill>
                  <a:schemeClr val="accent1"/>
                </a:solidFill>
              </a:defRPr>
            </a:lvl5pPr>
          </a:lstStyle>
          <a:p>
            <a:pPr lvl="0"/>
            <a:r>
              <a:rPr lang="en-US" dirty="0"/>
              <a:t>Presenter Name</a:t>
            </a:r>
          </a:p>
        </p:txBody>
      </p:sp>
      <p:sp>
        <p:nvSpPr>
          <p:cNvPr id="16" name="Freeform 3">
            <a:extLst>
              <a:ext uri="{FF2B5EF4-FFF2-40B4-BE49-F238E27FC236}">
                <a16:creationId xmlns:a16="http://schemas.microsoft.com/office/drawing/2014/main" id="{D7C53D90-4294-B843-88D1-9B46CCE9E9E4}"/>
              </a:ext>
            </a:extLst>
          </p:cNvPr>
          <p:cNvSpPr>
            <a:spLocks noChangeAspect="1" noChangeArrowheads="1"/>
          </p:cNvSpPr>
          <p:nvPr userDrawn="1"/>
        </p:nvSpPr>
        <p:spPr bwMode="auto">
          <a:xfrm>
            <a:off x="1068965" y="2272852"/>
            <a:ext cx="2057400" cy="411736"/>
          </a:xfrm>
          <a:custGeom>
            <a:avLst/>
            <a:gdLst>
              <a:gd name="T0" fmla="*/ 5863 w 7139"/>
              <a:gd name="T1" fmla="*/ 386 h 1428"/>
              <a:gd name="T2" fmla="*/ 5610 w 7139"/>
              <a:gd name="T3" fmla="*/ 323 h 1428"/>
              <a:gd name="T4" fmla="*/ 5883 w 7139"/>
              <a:gd name="T5" fmla="*/ 848 h 1428"/>
              <a:gd name="T6" fmla="*/ 6223 w 7139"/>
              <a:gd name="T7" fmla="*/ 600 h 1428"/>
              <a:gd name="T8" fmla="*/ 6157 w 7139"/>
              <a:gd name="T9" fmla="*/ 323 h 1428"/>
              <a:gd name="T10" fmla="*/ 1072 w 7139"/>
              <a:gd name="T11" fmla="*/ 1377 h 1428"/>
              <a:gd name="T12" fmla="*/ 1307 w 7139"/>
              <a:gd name="T13" fmla="*/ 135 h 1428"/>
              <a:gd name="T14" fmla="*/ 1033 w 7139"/>
              <a:gd name="T15" fmla="*/ 0 h 1428"/>
              <a:gd name="T16" fmla="*/ 1677 w 7139"/>
              <a:gd name="T17" fmla="*/ 866 h 1428"/>
              <a:gd name="T18" fmla="*/ 2367 w 7139"/>
              <a:gd name="T19" fmla="*/ 862 h 1428"/>
              <a:gd name="T20" fmla="*/ 1889 w 7139"/>
              <a:gd name="T21" fmla="*/ 296 h 1428"/>
              <a:gd name="T22" fmla="*/ 476 w 7139"/>
              <a:gd name="T23" fmla="*/ 535 h 1428"/>
              <a:gd name="T24" fmla="*/ 477 w 7139"/>
              <a:gd name="T25" fmla="*/ 296 h 1428"/>
              <a:gd name="T26" fmla="*/ 932 w 7139"/>
              <a:gd name="T27" fmla="*/ 1072 h 1428"/>
              <a:gd name="T28" fmla="*/ 476 w 7139"/>
              <a:gd name="T29" fmla="*/ 1194 h 1428"/>
              <a:gd name="T30" fmla="*/ 3107 w 7139"/>
              <a:gd name="T31" fmla="*/ 321 h 1428"/>
              <a:gd name="T32" fmla="*/ 2923 w 7139"/>
              <a:gd name="T33" fmla="*/ 1195 h 1428"/>
              <a:gd name="T34" fmla="*/ 2739 w 7139"/>
              <a:gd name="T35" fmla="*/ 461 h 1428"/>
              <a:gd name="T36" fmla="*/ 2471 w 7139"/>
              <a:gd name="T37" fmla="*/ 321 h 1428"/>
              <a:gd name="T38" fmla="*/ 2924 w 7139"/>
              <a:gd name="T39" fmla="*/ 1425 h 1428"/>
              <a:gd name="T40" fmla="*/ 3378 w 7139"/>
              <a:gd name="T41" fmla="*/ 460 h 1428"/>
              <a:gd name="T42" fmla="*/ 4323 w 7139"/>
              <a:gd name="T43" fmla="*/ 0 h 1428"/>
              <a:gd name="T44" fmla="*/ 3924 w 7139"/>
              <a:gd name="T45" fmla="*/ 296 h 1428"/>
              <a:gd name="T46" fmla="*/ 4455 w 7139"/>
              <a:gd name="T47" fmla="*/ 866 h 1428"/>
              <a:gd name="T48" fmla="*/ 4323 w 7139"/>
              <a:gd name="T49" fmla="*/ 0 h 1428"/>
              <a:gd name="T50" fmla="*/ 4185 w 7139"/>
              <a:gd name="T51" fmla="*/ 862 h 1428"/>
              <a:gd name="T52" fmla="*/ 3753 w 7139"/>
              <a:gd name="T53" fmla="*/ 866 h 1428"/>
              <a:gd name="T54" fmla="*/ 5474 w 7139"/>
              <a:gd name="T55" fmla="*/ 896 h 1428"/>
              <a:gd name="T56" fmla="*/ 5034 w 7139"/>
              <a:gd name="T57" fmla="*/ 1194 h 1428"/>
              <a:gd name="T58" fmla="*/ 5488 w 7139"/>
              <a:gd name="T59" fmla="*/ 1071 h 1428"/>
              <a:gd name="T60" fmla="*/ 5033 w 7139"/>
              <a:gd name="T61" fmla="*/ 295 h 1428"/>
              <a:gd name="T62" fmla="*/ 5510 w 7139"/>
              <a:gd name="T63" fmla="*/ 799 h 1428"/>
              <a:gd name="T64" fmla="*/ 5035 w 7139"/>
              <a:gd name="T65" fmla="*/ 535 h 1428"/>
              <a:gd name="T66" fmla="*/ 7024 w 7139"/>
              <a:gd name="T67" fmla="*/ 373 h 1428"/>
              <a:gd name="T68" fmla="*/ 6286 w 7139"/>
              <a:gd name="T69" fmla="*/ 600 h 1428"/>
              <a:gd name="T70" fmla="*/ 6708 w 7139"/>
              <a:gd name="T71" fmla="*/ 518 h 1428"/>
              <a:gd name="T72" fmla="*/ 6708 w 7139"/>
              <a:gd name="T73" fmla="*/ 714 h 1428"/>
              <a:gd name="T74" fmla="*/ 6363 w 7139"/>
              <a:gd name="T75" fmla="*/ 1335 h 1428"/>
              <a:gd name="T76" fmla="*/ 7135 w 7139"/>
              <a:gd name="T77" fmla="*/ 1111 h 1428"/>
              <a:gd name="T78" fmla="*/ 6672 w 7139"/>
              <a:gd name="T79" fmla="*/ 1195 h 1428"/>
              <a:gd name="T80" fmla="*/ 6539 w 7139"/>
              <a:gd name="T81" fmla="*/ 999 h 1428"/>
              <a:gd name="T82" fmla="*/ 6883 w 7139"/>
              <a:gd name="T83" fmla="*/ 953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39" h="1428">
                <a:moveTo>
                  <a:pt x="6157" y="323"/>
                </a:moveTo>
                <a:cubicBezTo>
                  <a:pt x="6087" y="323"/>
                  <a:pt x="6019" y="333"/>
                  <a:pt x="5952" y="352"/>
                </a:cubicBezTo>
                <a:cubicBezTo>
                  <a:pt x="5921" y="360"/>
                  <a:pt x="5891" y="372"/>
                  <a:pt x="5863" y="386"/>
                </a:cubicBezTo>
                <a:cubicBezTo>
                  <a:pt x="5858" y="377"/>
                  <a:pt x="5851" y="370"/>
                  <a:pt x="5844" y="362"/>
                </a:cubicBezTo>
                <a:cubicBezTo>
                  <a:pt x="5818" y="336"/>
                  <a:pt x="5787" y="323"/>
                  <a:pt x="5750" y="323"/>
                </a:cubicBezTo>
                <a:lnTo>
                  <a:pt x="5610" y="323"/>
                </a:lnTo>
                <a:lnTo>
                  <a:pt x="5610" y="1416"/>
                </a:lnTo>
                <a:lnTo>
                  <a:pt x="5883" y="1416"/>
                </a:lnTo>
                <a:lnTo>
                  <a:pt x="5883" y="848"/>
                </a:lnTo>
                <a:cubicBezTo>
                  <a:pt x="5883" y="738"/>
                  <a:pt x="5901" y="696"/>
                  <a:pt x="5938" y="657"/>
                </a:cubicBezTo>
                <a:cubicBezTo>
                  <a:pt x="5975" y="619"/>
                  <a:pt x="6030" y="600"/>
                  <a:pt x="6105" y="600"/>
                </a:cubicBezTo>
                <a:lnTo>
                  <a:pt x="6223" y="600"/>
                </a:lnTo>
                <a:lnTo>
                  <a:pt x="6223" y="322"/>
                </a:lnTo>
                <a:lnTo>
                  <a:pt x="6157" y="322"/>
                </a:lnTo>
                <a:lnTo>
                  <a:pt x="6157" y="323"/>
                </a:lnTo>
                <a:close/>
                <a:moveTo>
                  <a:pt x="1033" y="0"/>
                </a:moveTo>
                <a:lnTo>
                  <a:pt x="1033" y="1281"/>
                </a:lnTo>
                <a:cubicBezTo>
                  <a:pt x="1033" y="1319"/>
                  <a:pt x="1046" y="1351"/>
                  <a:pt x="1072" y="1377"/>
                </a:cubicBezTo>
                <a:cubicBezTo>
                  <a:pt x="1098" y="1403"/>
                  <a:pt x="1129" y="1416"/>
                  <a:pt x="1166" y="1416"/>
                </a:cubicBezTo>
                <a:lnTo>
                  <a:pt x="1307" y="1416"/>
                </a:lnTo>
                <a:lnTo>
                  <a:pt x="1307" y="135"/>
                </a:lnTo>
                <a:cubicBezTo>
                  <a:pt x="1307" y="97"/>
                  <a:pt x="1294" y="64"/>
                  <a:pt x="1268" y="38"/>
                </a:cubicBezTo>
                <a:cubicBezTo>
                  <a:pt x="1241" y="12"/>
                  <a:pt x="1209" y="0"/>
                  <a:pt x="1174" y="0"/>
                </a:cubicBezTo>
                <a:lnTo>
                  <a:pt x="1033" y="0"/>
                </a:lnTo>
                <a:close/>
                <a:moveTo>
                  <a:pt x="2102" y="866"/>
                </a:moveTo>
                <a:cubicBezTo>
                  <a:pt x="2102" y="715"/>
                  <a:pt x="2051" y="535"/>
                  <a:pt x="1889" y="535"/>
                </a:cubicBezTo>
                <a:cubicBezTo>
                  <a:pt x="1727" y="535"/>
                  <a:pt x="1677" y="715"/>
                  <a:pt x="1677" y="866"/>
                </a:cubicBezTo>
                <a:cubicBezTo>
                  <a:pt x="1677" y="1017"/>
                  <a:pt x="1726" y="1194"/>
                  <a:pt x="1889" y="1194"/>
                </a:cubicBezTo>
                <a:cubicBezTo>
                  <a:pt x="2051" y="1194"/>
                  <a:pt x="2102" y="1016"/>
                  <a:pt x="2102" y="866"/>
                </a:cubicBezTo>
                <a:close/>
                <a:moveTo>
                  <a:pt x="2367" y="862"/>
                </a:moveTo>
                <a:cubicBezTo>
                  <a:pt x="2367" y="1215"/>
                  <a:pt x="2196" y="1427"/>
                  <a:pt x="1889" y="1427"/>
                </a:cubicBezTo>
                <a:cubicBezTo>
                  <a:pt x="1574" y="1427"/>
                  <a:pt x="1411" y="1215"/>
                  <a:pt x="1411" y="862"/>
                </a:cubicBezTo>
                <a:cubicBezTo>
                  <a:pt x="1411" y="509"/>
                  <a:pt x="1574" y="296"/>
                  <a:pt x="1889" y="296"/>
                </a:cubicBezTo>
                <a:cubicBezTo>
                  <a:pt x="2196" y="296"/>
                  <a:pt x="2367" y="509"/>
                  <a:pt x="2367" y="862"/>
                </a:cubicBezTo>
                <a:close/>
                <a:moveTo>
                  <a:pt x="265" y="866"/>
                </a:moveTo>
                <a:cubicBezTo>
                  <a:pt x="265" y="715"/>
                  <a:pt x="314" y="535"/>
                  <a:pt x="476" y="535"/>
                </a:cubicBezTo>
                <a:cubicBezTo>
                  <a:pt x="560" y="535"/>
                  <a:pt x="614" y="584"/>
                  <a:pt x="648" y="652"/>
                </a:cubicBezTo>
                <a:lnTo>
                  <a:pt x="932" y="652"/>
                </a:lnTo>
                <a:cubicBezTo>
                  <a:pt x="875" y="426"/>
                  <a:pt x="718" y="296"/>
                  <a:pt x="477" y="296"/>
                </a:cubicBezTo>
                <a:cubicBezTo>
                  <a:pt x="163" y="296"/>
                  <a:pt x="0" y="509"/>
                  <a:pt x="0" y="862"/>
                </a:cubicBezTo>
                <a:cubicBezTo>
                  <a:pt x="0" y="1215"/>
                  <a:pt x="163" y="1427"/>
                  <a:pt x="477" y="1427"/>
                </a:cubicBezTo>
                <a:cubicBezTo>
                  <a:pt x="718" y="1427"/>
                  <a:pt x="875" y="1297"/>
                  <a:pt x="932" y="1072"/>
                </a:cubicBezTo>
                <a:lnTo>
                  <a:pt x="746" y="1072"/>
                </a:lnTo>
                <a:cubicBezTo>
                  <a:pt x="746" y="1072"/>
                  <a:pt x="696" y="1073"/>
                  <a:pt x="667" y="1101"/>
                </a:cubicBezTo>
                <a:cubicBezTo>
                  <a:pt x="618" y="1150"/>
                  <a:pt x="578" y="1194"/>
                  <a:pt x="476" y="1194"/>
                </a:cubicBezTo>
                <a:cubicBezTo>
                  <a:pt x="314" y="1194"/>
                  <a:pt x="265" y="1016"/>
                  <a:pt x="265" y="866"/>
                </a:cubicBezTo>
                <a:close/>
                <a:moveTo>
                  <a:pt x="3243" y="321"/>
                </a:moveTo>
                <a:lnTo>
                  <a:pt x="3107" y="321"/>
                </a:lnTo>
                <a:lnTo>
                  <a:pt x="3107" y="1007"/>
                </a:lnTo>
                <a:cubicBezTo>
                  <a:pt x="3107" y="1072"/>
                  <a:pt x="3088" y="1120"/>
                  <a:pt x="3050" y="1150"/>
                </a:cubicBezTo>
                <a:cubicBezTo>
                  <a:pt x="3013" y="1180"/>
                  <a:pt x="2971" y="1195"/>
                  <a:pt x="2923" y="1195"/>
                </a:cubicBezTo>
                <a:cubicBezTo>
                  <a:pt x="2877" y="1195"/>
                  <a:pt x="2833" y="1180"/>
                  <a:pt x="2796" y="1150"/>
                </a:cubicBezTo>
                <a:cubicBezTo>
                  <a:pt x="2758" y="1119"/>
                  <a:pt x="2739" y="1072"/>
                  <a:pt x="2739" y="1007"/>
                </a:cubicBezTo>
                <a:lnTo>
                  <a:pt x="2739" y="461"/>
                </a:lnTo>
                <a:cubicBezTo>
                  <a:pt x="2739" y="423"/>
                  <a:pt x="2728" y="390"/>
                  <a:pt x="2703" y="362"/>
                </a:cubicBezTo>
                <a:cubicBezTo>
                  <a:pt x="2678" y="335"/>
                  <a:pt x="2647" y="321"/>
                  <a:pt x="2608" y="321"/>
                </a:cubicBezTo>
                <a:lnTo>
                  <a:pt x="2471" y="321"/>
                </a:lnTo>
                <a:lnTo>
                  <a:pt x="2471" y="956"/>
                </a:lnTo>
                <a:cubicBezTo>
                  <a:pt x="2471" y="1150"/>
                  <a:pt x="2522" y="1269"/>
                  <a:pt x="2615" y="1335"/>
                </a:cubicBezTo>
                <a:cubicBezTo>
                  <a:pt x="2707" y="1402"/>
                  <a:pt x="2809" y="1425"/>
                  <a:pt x="2924" y="1425"/>
                </a:cubicBezTo>
                <a:cubicBezTo>
                  <a:pt x="3038" y="1425"/>
                  <a:pt x="3141" y="1402"/>
                  <a:pt x="3233" y="1335"/>
                </a:cubicBezTo>
                <a:cubicBezTo>
                  <a:pt x="3326" y="1268"/>
                  <a:pt x="3378" y="1148"/>
                  <a:pt x="3378" y="956"/>
                </a:cubicBezTo>
                <a:lnTo>
                  <a:pt x="3378" y="460"/>
                </a:lnTo>
                <a:cubicBezTo>
                  <a:pt x="3377" y="423"/>
                  <a:pt x="3364" y="390"/>
                  <a:pt x="3339" y="362"/>
                </a:cubicBezTo>
                <a:cubicBezTo>
                  <a:pt x="3314" y="335"/>
                  <a:pt x="3283" y="321"/>
                  <a:pt x="3243" y="321"/>
                </a:cubicBezTo>
                <a:close/>
                <a:moveTo>
                  <a:pt x="4323" y="0"/>
                </a:moveTo>
                <a:lnTo>
                  <a:pt x="4185" y="0"/>
                </a:lnTo>
                <a:lnTo>
                  <a:pt x="4185" y="406"/>
                </a:lnTo>
                <a:cubicBezTo>
                  <a:pt x="4144" y="366"/>
                  <a:pt x="4057" y="296"/>
                  <a:pt x="3924" y="296"/>
                </a:cubicBezTo>
                <a:cubicBezTo>
                  <a:pt x="3645" y="296"/>
                  <a:pt x="3486" y="509"/>
                  <a:pt x="3486" y="861"/>
                </a:cubicBezTo>
                <a:cubicBezTo>
                  <a:pt x="3486" y="1214"/>
                  <a:pt x="3650" y="1426"/>
                  <a:pt x="3969" y="1426"/>
                </a:cubicBezTo>
                <a:cubicBezTo>
                  <a:pt x="4281" y="1426"/>
                  <a:pt x="4454" y="1217"/>
                  <a:pt x="4455" y="866"/>
                </a:cubicBezTo>
                <a:lnTo>
                  <a:pt x="4455" y="133"/>
                </a:lnTo>
                <a:cubicBezTo>
                  <a:pt x="4455" y="97"/>
                  <a:pt x="4442" y="64"/>
                  <a:pt x="4416" y="38"/>
                </a:cubicBezTo>
                <a:cubicBezTo>
                  <a:pt x="4391" y="12"/>
                  <a:pt x="4359" y="0"/>
                  <a:pt x="4323" y="0"/>
                </a:cubicBezTo>
                <a:close/>
                <a:moveTo>
                  <a:pt x="3753" y="866"/>
                </a:moveTo>
                <a:cubicBezTo>
                  <a:pt x="3753" y="715"/>
                  <a:pt x="3803" y="535"/>
                  <a:pt x="3968" y="535"/>
                </a:cubicBezTo>
                <a:cubicBezTo>
                  <a:pt x="4132" y="535"/>
                  <a:pt x="4184" y="713"/>
                  <a:pt x="4185" y="862"/>
                </a:cubicBezTo>
                <a:lnTo>
                  <a:pt x="4185" y="866"/>
                </a:lnTo>
                <a:cubicBezTo>
                  <a:pt x="4185" y="1017"/>
                  <a:pt x="4132" y="1194"/>
                  <a:pt x="3968" y="1194"/>
                </a:cubicBezTo>
                <a:cubicBezTo>
                  <a:pt x="3803" y="1194"/>
                  <a:pt x="3753" y="1016"/>
                  <a:pt x="3753" y="866"/>
                </a:cubicBezTo>
                <a:close/>
                <a:moveTo>
                  <a:pt x="5510" y="799"/>
                </a:moveTo>
                <a:cubicBezTo>
                  <a:pt x="5510" y="822"/>
                  <a:pt x="5506" y="843"/>
                  <a:pt x="5496" y="862"/>
                </a:cubicBezTo>
                <a:cubicBezTo>
                  <a:pt x="5491" y="874"/>
                  <a:pt x="5482" y="886"/>
                  <a:pt x="5474" y="896"/>
                </a:cubicBezTo>
                <a:cubicBezTo>
                  <a:pt x="5449" y="923"/>
                  <a:pt x="5419" y="937"/>
                  <a:pt x="5382" y="937"/>
                </a:cubicBezTo>
                <a:lnTo>
                  <a:pt x="4827" y="937"/>
                </a:lnTo>
                <a:cubicBezTo>
                  <a:pt x="4833" y="1068"/>
                  <a:pt x="4897" y="1194"/>
                  <a:pt x="5034" y="1194"/>
                </a:cubicBezTo>
                <a:cubicBezTo>
                  <a:pt x="5136" y="1194"/>
                  <a:pt x="5176" y="1148"/>
                  <a:pt x="5224" y="1100"/>
                </a:cubicBezTo>
                <a:cubicBezTo>
                  <a:pt x="5252" y="1072"/>
                  <a:pt x="5302" y="1071"/>
                  <a:pt x="5302" y="1071"/>
                </a:cubicBezTo>
                <a:lnTo>
                  <a:pt x="5488" y="1071"/>
                </a:lnTo>
                <a:cubicBezTo>
                  <a:pt x="5430" y="1295"/>
                  <a:pt x="5274" y="1426"/>
                  <a:pt x="5033" y="1426"/>
                </a:cubicBezTo>
                <a:cubicBezTo>
                  <a:pt x="4719" y="1426"/>
                  <a:pt x="4556" y="1214"/>
                  <a:pt x="4556" y="861"/>
                </a:cubicBezTo>
                <a:cubicBezTo>
                  <a:pt x="4556" y="508"/>
                  <a:pt x="4719" y="295"/>
                  <a:pt x="5033" y="295"/>
                </a:cubicBezTo>
                <a:cubicBezTo>
                  <a:pt x="5274" y="295"/>
                  <a:pt x="5430" y="425"/>
                  <a:pt x="5488" y="651"/>
                </a:cubicBezTo>
                <a:cubicBezTo>
                  <a:pt x="5498" y="691"/>
                  <a:pt x="5505" y="734"/>
                  <a:pt x="5508" y="780"/>
                </a:cubicBezTo>
                <a:lnTo>
                  <a:pt x="5510" y="799"/>
                </a:lnTo>
                <a:close/>
                <a:moveTo>
                  <a:pt x="4839" y="725"/>
                </a:moveTo>
                <a:lnTo>
                  <a:pt x="5233" y="725"/>
                </a:lnTo>
                <a:cubicBezTo>
                  <a:pt x="5232" y="623"/>
                  <a:pt x="5145" y="535"/>
                  <a:pt x="5035" y="535"/>
                </a:cubicBezTo>
                <a:cubicBezTo>
                  <a:pt x="4922" y="535"/>
                  <a:pt x="4847" y="623"/>
                  <a:pt x="4839" y="725"/>
                </a:cubicBezTo>
                <a:close/>
                <a:moveTo>
                  <a:pt x="7138" y="600"/>
                </a:moveTo>
                <a:cubicBezTo>
                  <a:pt x="7138" y="503"/>
                  <a:pt x="7100" y="427"/>
                  <a:pt x="7024" y="373"/>
                </a:cubicBezTo>
                <a:cubicBezTo>
                  <a:pt x="6952" y="322"/>
                  <a:pt x="6842" y="296"/>
                  <a:pt x="6697" y="296"/>
                </a:cubicBezTo>
                <a:cubicBezTo>
                  <a:pt x="6566" y="296"/>
                  <a:pt x="6467" y="328"/>
                  <a:pt x="6397" y="389"/>
                </a:cubicBezTo>
                <a:cubicBezTo>
                  <a:pt x="6334" y="443"/>
                  <a:pt x="6296" y="517"/>
                  <a:pt x="6286" y="600"/>
                </a:cubicBezTo>
                <a:lnTo>
                  <a:pt x="6547" y="600"/>
                </a:lnTo>
                <a:cubicBezTo>
                  <a:pt x="6560" y="566"/>
                  <a:pt x="6583" y="545"/>
                  <a:pt x="6611" y="534"/>
                </a:cubicBezTo>
                <a:cubicBezTo>
                  <a:pt x="6639" y="523"/>
                  <a:pt x="6672" y="518"/>
                  <a:pt x="6708" y="518"/>
                </a:cubicBezTo>
                <a:cubicBezTo>
                  <a:pt x="6753" y="518"/>
                  <a:pt x="6786" y="524"/>
                  <a:pt x="6819" y="536"/>
                </a:cubicBezTo>
                <a:cubicBezTo>
                  <a:pt x="6859" y="550"/>
                  <a:pt x="6879" y="575"/>
                  <a:pt x="6879" y="615"/>
                </a:cubicBezTo>
                <a:cubicBezTo>
                  <a:pt x="6879" y="658"/>
                  <a:pt x="6822" y="699"/>
                  <a:pt x="6708" y="714"/>
                </a:cubicBezTo>
                <a:cubicBezTo>
                  <a:pt x="6571" y="732"/>
                  <a:pt x="6462" y="748"/>
                  <a:pt x="6362" y="823"/>
                </a:cubicBezTo>
                <a:cubicBezTo>
                  <a:pt x="6299" y="872"/>
                  <a:pt x="6259" y="962"/>
                  <a:pt x="6259" y="1075"/>
                </a:cubicBezTo>
                <a:cubicBezTo>
                  <a:pt x="6259" y="1196"/>
                  <a:pt x="6294" y="1282"/>
                  <a:pt x="6363" y="1335"/>
                </a:cubicBezTo>
                <a:cubicBezTo>
                  <a:pt x="6425" y="1384"/>
                  <a:pt x="6525" y="1425"/>
                  <a:pt x="6688" y="1425"/>
                </a:cubicBezTo>
                <a:cubicBezTo>
                  <a:pt x="6834" y="1425"/>
                  <a:pt x="6943" y="1391"/>
                  <a:pt x="7016" y="1341"/>
                </a:cubicBezTo>
                <a:cubicBezTo>
                  <a:pt x="7091" y="1287"/>
                  <a:pt x="7133" y="1225"/>
                  <a:pt x="7135" y="1111"/>
                </a:cubicBezTo>
                <a:lnTo>
                  <a:pt x="7135" y="600"/>
                </a:lnTo>
                <a:lnTo>
                  <a:pt x="7138" y="600"/>
                </a:lnTo>
                <a:close/>
                <a:moveTo>
                  <a:pt x="6672" y="1195"/>
                </a:moveTo>
                <a:cubicBezTo>
                  <a:pt x="6649" y="1195"/>
                  <a:pt x="6579" y="1190"/>
                  <a:pt x="6548" y="1159"/>
                </a:cubicBezTo>
                <a:cubicBezTo>
                  <a:pt x="6527" y="1138"/>
                  <a:pt x="6512" y="1115"/>
                  <a:pt x="6512" y="1075"/>
                </a:cubicBezTo>
                <a:cubicBezTo>
                  <a:pt x="6512" y="1046"/>
                  <a:pt x="6522" y="1018"/>
                  <a:pt x="6539" y="999"/>
                </a:cubicBezTo>
                <a:cubicBezTo>
                  <a:pt x="6578" y="957"/>
                  <a:pt x="6620" y="951"/>
                  <a:pt x="6711" y="930"/>
                </a:cubicBezTo>
                <a:cubicBezTo>
                  <a:pt x="6771" y="916"/>
                  <a:pt x="6845" y="894"/>
                  <a:pt x="6883" y="871"/>
                </a:cubicBezTo>
                <a:lnTo>
                  <a:pt x="6883" y="953"/>
                </a:lnTo>
                <a:cubicBezTo>
                  <a:pt x="6884" y="1028"/>
                  <a:pt x="6886" y="1089"/>
                  <a:pt x="6844" y="1131"/>
                </a:cubicBezTo>
                <a:cubicBezTo>
                  <a:pt x="6802" y="1173"/>
                  <a:pt x="6744" y="1195"/>
                  <a:pt x="6672" y="1195"/>
                </a:cubicBezTo>
                <a:close/>
              </a:path>
            </a:pathLst>
          </a:custGeom>
          <a:solidFill>
            <a:schemeClr val="bg1"/>
          </a:solidFill>
          <a:ln>
            <a:noFill/>
          </a:ln>
          <a:effectLst/>
        </p:spPr>
        <p:txBody>
          <a:bodyPr wrap="none" anchor="ctr"/>
          <a:lstStyle/>
          <a:p>
            <a:endParaRPr lang="en-US"/>
          </a:p>
        </p:txBody>
      </p:sp>
      <p:sp useBgFill="1">
        <p:nvSpPr>
          <p:cNvPr id="6" name="Rectangle 5">
            <a:extLst>
              <a:ext uri="{FF2B5EF4-FFF2-40B4-BE49-F238E27FC236}">
                <a16:creationId xmlns:a16="http://schemas.microsoft.com/office/drawing/2014/main" id="{8E88FDA4-41AA-2844-810E-383E1D15BD4D}"/>
              </a:ext>
            </a:extLst>
          </p:cNvPr>
          <p:cNvSpPr/>
          <p:nvPr userDrawn="1"/>
        </p:nvSpPr>
        <p:spPr>
          <a:xfrm>
            <a:off x="9580418" y="6210300"/>
            <a:ext cx="2065482" cy="6477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980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DARK)">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A005767-3A47-904A-8252-4AE4231D1EFB}"/>
              </a:ext>
            </a:extLst>
          </p:cNvPr>
          <p:cNvGrpSpPr/>
          <p:nvPr userDrawn="1"/>
        </p:nvGrpSpPr>
        <p:grpSpPr>
          <a:xfrm>
            <a:off x="548640" y="6488174"/>
            <a:ext cx="712933" cy="138801"/>
            <a:chOff x="382588" y="4784726"/>
            <a:chExt cx="896938" cy="174625"/>
          </a:xfrm>
          <a:solidFill>
            <a:schemeClr val="accent6">
              <a:lumMod val="60000"/>
              <a:lumOff val="40000"/>
            </a:schemeClr>
          </a:solidFill>
        </p:grpSpPr>
        <p:sp>
          <p:nvSpPr>
            <p:cNvPr id="21" name="Freeform 15">
              <a:extLst>
                <a:ext uri="{FF2B5EF4-FFF2-40B4-BE49-F238E27FC236}">
                  <a16:creationId xmlns:a16="http://schemas.microsoft.com/office/drawing/2014/main" id="{C63D73C4-E8DB-944C-89D1-0FEDBD0F63AC}"/>
                </a:ext>
              </a:extLst>
            </p:cNvPr>
            <p:cNvSpPr>
              <a:spLocks/>
            </p:cNvSpPr>
            <p:nvPr/>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2" name="Freeform 16">
              <a:extLst>
                <a:ext uri="{FF2B5EF4-FFF2-40B4-BE49-F238E27FC236}">
                  <a16:creationId xmlns:a16="http://schemas.microsoft.com/office/drawing/2014/main" id="{4744CC8F-90B7-784E-BCBA-ED01D65E90C7}"/>
                </a:ext>
              </a:extLst>
            </p:cNvPr>
            <p:cNvSpPr>
              <a:spLocks/>
            </p:cNvSpPr>
            <p:nvPr/>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3" name="Freeform 17">
              <a:extLst>
                <a:ext uri="{FF2B5EF4-FFF2-40B4-BE49-F238E27FC236}">
                  <a16:creationId xmlns:a16="http://schemas.microsoft.com/office/drawing/2014/main" id="{2395B633-A301-6F43-899D-BFC54ED98237}"/>
                </a:ext>
              </a:extLst>
            </p:cNvPr>
            <p:cNvSpPr>
              <a:spLocks noEditPoints="1"/>
            </p:cNvSpPr>
            <p:nvPr/>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4" name="Freeform 18">
              <a:extLst>
                <a:ext uri="{FF2B5EF4-FFF2-40B4-BE49-F238E27FC236}">
                  <a16:creationId xmlns:a16="http://schemas.microsoft.com/office/drawing/2014/main" id="{033F46CA-DC85-4C41-A750-BF49C6415CF9}"/>
                </a:ext>
              </a:extLst>
            </p:cNvPr>
            <p:cNvSpPr>
              <a:spLocks/>
            </p:cNvSpPr>
            <p:nvPr/>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5" name="Freeform 19">
              <a:extLst>
                <a:ext uri="{FF2B5EF4-FFF2-40B4-BE49-F238E27FC236}">
                  <a16:creationId xmlns:a16="http://schemas.microsoft.com/office/drawing/2014/main" id="{602BB971-CC89-7A40-B99B-2AA59376D2B5}"/>
                </a:ext>
              </a:extLst>
            </p:cNvPr>
            <p:cNvSpPr>
              <a:spLocks/>
            </p:cNvSpPr>
            <p:nvPr/>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6" name="Freeform 20">
              <a:extLst>
                <a:ext uri="{FF2B5EF4-FFF2-40B4-BE49-F238E27FC236}">
                  <a16:creationId xmlns:a16="http://schemas.microsoft.com/office/drawing/2014/main" id="{7BBE4548-43A7-134D-8F50-CBB4D6B9420D}"/>
                </a:ext>
              </a:extLst>
            </p:cNvPr>
            <p:cNvSpPr>
              <a:spLocks noEditPoints="1"/>
            </p:cNvSpPr>
            <p:nvPr/>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8" name="Freeform 21">
              <a:extLst>
                <a:ext uri="{FF2B5EF4-FFF2-40B4-BE49-F238E27FC236}">
                  <a16:creationId xmlns:a16="http://schemas.microsoft.com/office/drawing/2014/main" id="{7D1233BC-7505-D34D-8287-AC885762A838}"/>
                </a:ext>
              </a:extLst>
            </p:cNvPr>
            <p:cNvSpPr>
              <a:spLocks noEditPoints="1"/>
            </p:cNvSpPr>
            <p:nvPr/>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9" name="Freeform 22">
              <a:extLst>
                <a:ext uri="{FF2B5EF4-FFF2-40B4-BE49-F238E27FC236}">
                  <a16:creationId xmlns:a16="http://schemas.microsoft.com/office/drawing/2014/main" id="{723B19EC-4256-494A-A531-1176AD4E7095}"/>
                </a:ext>
              </a:extLst>
            </p:cNvPr>
            <p:cNvSpPr>
              <a:spLocks noEditPoints="1"/>
            </p:cNvSpPr>
            <p:nvPr/>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grpSp>
      <p:sp>
        <p:nvSpPr>
          <p:cNvPr id="13" name="Slide Number Placeholder 5">
            <a:extLst>
              <a:ext uri="{FF2B5EF4-FFF2-40B4-BE49-F238E27FC236}">
                <a16:creationId xmlns:a16="http://schemas.microsoft.com/office/drawing/2014/main" id="{887FFFE5-2661-BE41-9DE3-353EC1E12A50}"/>
              </a:ext>
            </a:extLst>
          </p:cNvPr>
          <p:cNvSpPr txBox="1">
            <a:spLocks/>
          </p:cNvSpPr>
          <p:nvPr userDrawn="1"/>
        </p:nvSpPr>
        <p:spPr>
          <a:xfrm>
            <a:off x="11305051" y="6509495"/>
            <a:ext cx="340849" cy="123111"/>
          </a:xfrm>
          <a:prstGeom prst="rect">
            <a:avLst/>
          </a:prstGeom>
        </p:spPr>
        <p:txBody>
          <a:bodyPr vert="horz" lIns="0" tIns="0" rIns="0" bIns="0" rtlCol="0" anchor="ctr">
            <a:spAutoFit/>
          </a:bodyP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3811AAA-31B3-8347-9AC8-36DEEB43E775}" type="slidenum">
              <a:rPr lang="en-US" sz="800" smtClean="0">
                <a:solidFill>
                  <a:schemeClr val="accent6">
                    <a:lumMod val="60000"/>
                    <a:lumOff val="40000"/>
                  </a:schemeClr>
                </a:solidFill>
                <a:latin typeface="Roboto" panose="02000000000000000000" pitchFamily="2" charset="0"/>
                <a:ea typeface="Roboto" panose="02000000000000000000" pitchFamily="2" charset="0"/>
                <a:cs typeface="Roboto Medium" charset="0"/>
              </a:rPr>
              <a:pPr algn="r"/>
              <a:t>‹#›</a:t>
            </a:fld>
            <a:endParaRPr lang="en-US" sz="800">
              <a:solidFill>
                <a:schemeClr val="accent6">
                  <a:lumMod val="60000"/>
                  <a:lumOff val="40000"/>
                </a:schemeClr>
              </a:solidFill>
              <a:latin typeface="Roboto" panose="02000000000000000000" pitchFamily="2" charset="0"/>
              <a:ea typeface="Roboto" panose="02000000000000000000" pitchFamily="2" charset="0"/>
              <a:cs typeface="Roboto Medium" charset="0"/>
            </a:endParaRPr>
          </a:p>
        </p:txBody>
      </p:sp>
    </p:spTree>
    <p:extLst>
      <p:ext uri="{BB962C8B-B14F-4D97-AF65-F5344CB8AC3E}">
        <p14:creationId xmlns:p14="http://schemas.microsoft.com/office/powerpoint/2010/main" val="162776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Page (DARK)">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BAD1C3F-D581-8245-8612-C8E78DB9B25E}"/>
              </a:ext>
            </a:extLst>
          </p:cNvPr>
          <p:cNvCxnSpPr>
            <a:cxnSpLocks/>
          </p:cNvCxnSpPr>
          <p:nvPr userDrawn="1"/>
        </p:nvCxnSpPr>
        <p:spPr>
          <a:xfrm>
            <a:off x="1079043" y="2951768"/>
            <a:ext cx="2057400" cy="0"/>
          </a:xfrm>
          <a:prstGeom prst="line">
            <a:avLst/>
          </a:prstGeom>
          <a:ln w="635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47">
            <a:extLst>
              <a:ext uri="{FF2B5EF4-FFF2-40B4-BE49-F238E27FC236}">
                <a16:creationId xmlns:a16="http://schemas.microsoft.com/office/drawing/2014/main" id="{07B204BD-86BE-0A46-8494-0C8DC431DD4D}"/>
              </a:ext>
            </a:extLst>
          </p:cNvPr>
          <p:cNvSpPr>
            <a:spLocks noGrp="1"/>
          </p:cNvSpPr>
          <p:nvPr>
            <p:ph type="title" hasCustomPrompt="1"/>
          </p:nvPr>
        </p:nvSpPr>
        <p:spPr>
          <a:xfrm>
            <a:off x="1068965" y="3582807"/>
            <a:ext cx="10054256" cy="560153"/>
          </a:xfrm>
          <a:prstGeom prst="rect">
            <a:avLst/>
          </a:prstGeom>
          <a:noFill/>
        </p:spPr>
        <p:txBody>
          <a:bodyPr wrap="square" lIns="0" anchor="b" anchorCtr="0">
            <a:spAutoFit/>
          </a:bodyPr>
          <a:lstStyle>
            <a:lvl1pPr algn="l">
              <a:defRPr sz="3800" b="0" i="0" cap="all" spc="53" baseline="0">
                <a:solidFill>
                  <a:schemeClr val="accent6">
                    <a:lumMod val="20000"/>
                    <a:lumOff val="80000"/>
                  </a:schemeClr>
                </a:solidFill>
                <a:latin typeface="Lato Light" panose="020F0502020204030203" pitchFamily="34" charset="77"/>
              </a:defRPr>
            </a:lvl1pPr>
          </a:lstStyle>
          <a:p>
            <a:r>
              <a:rPr lang="en-US" dirty="0"/>
              <a:t>TITLE IN ALL CAPS</a:t>
            </a:r>
          </a:p>
        </p:txBody>
      </p:sp>
      <p:sp>
        <p:nvSpPr>
          <p:cNvPr id="27" name="Text Placeholder 150">
            <a:extLst>
              <a:ext uri="{FF2B5EF4-FFF2-40B4-BE49-F238E27FC236}">
                <a16:creationId xmlns:a16="http://schemas.microsoft.com/office/drawing/2014/main" id="{EA8A2313-0435-6449-B08B-E647E4697DE6}"/>
              </a:ext>
            </a:extLst>
          </p:cNvPr>
          <p:cNvSpPr>
            <a:spLocks noGrp="1"/>
          </p:cNvSpPr>
          <p:nvPr>
            <p:ph type="body" sz="quarter" idx="10" hasCustomPrompt="1"/>
          </p:nvPr>
        </p:nvSpPr>
        <p:spPr>
          <a:xfrm>
            <a:off x="1068965" y="4142960"/>
            <a:ext cx="10054256" cy="410633"/>
          </a:xfrm>
          <a:prstGeom prst="rect">
            <a:avLst/>
          </a:prstGeom>
        </p:spPr>
        <p:txBody>
          <a:bodyPr lIns="0" tIns="22860"/>
          <a:lstStyle>
            <a:lvl1pPr marL="0" indent="0">
              <a:buNone/>
              <a:defRPr sz="2200" b="0" i="0">
                <a:solidFill>
                  <a:schemeClr val="accent1"/>
                </a:solidFill>
                <a:latin typeface="Roboto" panose="02000000000000000000" pitchFamily="2" charset="0"/>
                <a:ea typeface="Roboto" panose="02000000000000000000" pitchFamily="2" charset="0"/>
              </a:defRPr>
            </a:lvl1pPr>
            <a:lvl2pPr marL="288918" indent="0">
              <a:buNone/>
              <a:defRPr sz="2133">
                <a:solidFill>
                  <a:schemeClr val="accent1"/>
                </a:solidFill>
              </a:defRPr>
            </a:lvl2pPr>
            <a:lvl3pPr marL="681020" indent="0">
              <a:buNone/>
              <a:defRPr sz="2133">
                <a:solidFill>
                  <a:schemeClr val="accent1"/>
                </a:solidFill>
              </a:defRPr>
            </a:lvl3pPr>
            <a:lvl4pPr marL="1031849" indent="0">
              <a:buNone/>
              <a:defRPr sz="2133">
                <a:solidFill>
                  <a:schemeClr val="accent1"/>
                </a:solidFill>
              </a:defRPr>
            </a:lvl4pPr>
            <a:lvl5pPr marL="1425539" indent="0">
              <a:buNone/>
              <a:defRPr sz="2133">
                <a:solidFill>
                  <a:schemeClr val="accent1"/>
                </a:solidFill>
              </a:defRPr>
            </a:lvl5pPr>
          </a:lstStyle>
          <a:p>
            <a:pPr lvl="0"/>
            <a:r>
              <a:rPr lang="en-US" dirty="0"/>
              <a:t>Presenter Name</a:t>
            </a:r>
          </a:p>
        </p:txBody>
      </p:sp>
      <p:sp>
        <p:nvSpPr>
          <p:cNvPr id="16" name="Freeform 3">
            <a:extLst>
              <a:ext uri="{FF2B5EF4-FFF2-40B4-BE49-F238E27FC236}">
                <a16:creationId xmlns:a16="http://schemas.microsoft.com/office/drawing/2014/main" id="{D7C53D90-4294-B843-88D1-9B46CCE9E9E4}"/>
              </a:ext>
            </a:extLst>
          </p:cNvPr>
          <p:cNvSpPr>
            <a:spLocks noChangeAspect="1" noChangeArrowheads="1"/>
          </p:cNvSpPr>
          <p:nvPr userDrawn="1"/>
        </p:nvSpPr>
        <p:spPr bwMode="auto">
          <a:xfrm>
            <a:off x="1068965" y="2272852"/>
            <a:ext cx="2057400" cy="411736"/>
          </a:xfrm>
          <a:custGeom>
            <a:avLst/>
            <a:gdLst>
              <a:gd name="T0" fmla="*/ 5863 w 7139"/>
              <a:gd name="T1" fmla="*/ 386 h 1428"/>
              <a:gd name="T2" fmla="*/ 5610 w 7139"/>
              <a:gd name="T3" fmla="*/ 323 h 1428"/>
              <a:gd name="T4" fmla="*/ 5883 w 7139"/>
              <a:gd name="T5" fmla="*/ 848 h 1428"/>
              <a:gd name="T6" fmla="*/ 6223 w 7139"/>
              <a:gd name="T7" fmla="*/ 600 h 1428"/>
              <a:gd name="T8" fmla="*/ 6157 w 7139"/>
              <a:gd name="T9" fmla="*/ 323 h 1428"/>
              <a:gd name="T10" fmla="*/ 1072 w 7139"/>
              <a:gd name="T11" fmla="*/ 1377 h 1428"/>
              <a:gd name="T12" fmla="*/ 1307 w 7139"/>
              <a:gd name="T13" fmla="*/ 135 h 1428"/>
              <a:gd name="T14" fmla="*/ 1033 w 7139"/>
              <a:gd name="T15" fmla="*/ 0 h 1428"/>
              <a:gd name="T16" fmla="*/ 1677 w 7139"/>
              <a:gd name="T17" fmla="*/ 866 h 1428"/>
              <a:gd name="T18" fmla="*/ 2367 w 7139"/>
              <a:gd name="T19" fmla="*/ 862 h 1428"/>
              <a:gd name="T20" fmla="*/ 1889 w 7139"/>
              <a:gd name="T21" fmla="*/ 296 h 1428"/>
              <a:gd name="T22" fmla="*/ 476 w 7139"/>
              <a:gd name="T23" fmla="*/ 535 h 1428"/>
              <a:gd name="T24" fmla="*/ 477 w 7139"/>
              <a:gd name="T25" fmla="*/ 296 h 1428"/>
              <a:gd name="T26" fmla="*/ 932 w 7139"/>
              <a:gd name="T27" fmla="*/ 1072 h 1428"/>
              <a:gd name="T28" fmla="*/ 476 w 7139"/>
              <a:gd name="T29" fmla="*/ 1194 h 1428"/>
              <a:gd name="T30" fmla="*/ 3107 w 7139"/>
              <a:gd name="T31" fmla="*/ 321 h 1428"/>
              <a:gd name="T32" fmla="*/ 2923 w 7139"/>
              <a:gd name="T33" fmla="*/ 1195 h 1428"/>
              <a:gd name="T34" fmla="*/ 2739 w 7139"/>
              <a:gd name="T35" fmla="*/ 461 h 1428"/>
              <a:gd name="T36" fmla="*/ 2471 w 7139"/>
              <a:gd name="T37" fmla="*/ 321 h 1428"/>
              <a:gd name="T38" fmla="*/ 2924 w 7139"/>
              <a:gd name="T39" fmla="*/ 1425 h 1428"/>
              <a:gd name="T40" fmla="*/ 3378 w 7139"/>
              <a:gd name="T41" fmla="*/ 460 h 1428"/>
              <a:gd name="T42" fmla="*/ 4323 w 7139"/>
              <a:gd name="T43" fmla="*/ 0 h 1428"/>
              <a:gd name="T44" fmla="*/ 3924 w 7139"/>
              <a:gd name="T45" fmla="*/ 296 h 1428"/>
              <a:gd name="T46" fmla="*/ 4455 w 7139"/>
              <a:gd name="T47" fmla="*/ 866 h 1428"/>
              <a:gd name="T48" fmla="*/ 4323 w 7139"/>
              <a:gd name="T49" fmla="*/ 0 h 1428"/>
              <a:gd name="T50" fmla="*/ 4185 w 7139"/>
              <a:gd name="T51" fmla="*/ 862 h 1428"/>
              <a:gd name="T52" fmla="*/ 3753 w 7139"/>
              <a:gd name="T53" fmla="*/ 866 h 1428"/>
              <a:gd name="T54" fmla="*/ 5474 w 7139"/>
              <a:gd name="T55" fmla="*/ 896 h 1428"/>
              <a:gd name="T56" fmla="*/ 5034 w 7139"/>
              <a:gd name="T57" fmla="*/ 1194 h 1428"/>
              <a:gd name="T58" fmla="*/ 5488 w 7139"/>
              <a:gd name="T59" fmla="*/ 1071 h 1428"/>
              <a:gd name="T60" fmla="*/ 5033 w 7139"/>
              <a:gd name="T61" fmla="*/ 295 h 1428"/>
              <a:gd name="T62" fmla="*/ 5510 w 7139"/>
              <a:gd name="T63" fmla="*/ 799 h 1428"/>
              <a:gd name="T64" fmla="*/ 5035 w 7139"/>
              <a:gd name="T65" fmla="*/ 535 h 1428"/>
              <a:gd name="T66" fmla="*/ 7024 w 7139"/>
              <a:gd name="T67" fmla="*/ 373 h 1428"/>
              <a:gd name="T68" fmla="*/ 6286 w 7139"/>
              <a:gd name="T69" fmla="*/ 600 h 1428"/>
              <a:gd name="T70" fmla="*/ 6708 w 7139"/>
              <a:gd name="T71" fmla="*/ 518 h 1428"/>
              <a:gd name="T72" fmla="*/ 6708 w 7139"/>
              <a:gd name="T73" fmla="*/ 714 h 1428"/>
              <a:gd name="T74" fmla="*/ 6363 w 7139"/>
              <a:gd name="T75" fmla="*/ 1335 h 1428"/>
              <a:gd name="T76" fmla="*/ 7135 w 7139"/>
              <a:gd name="T77" fmla="*/ 1111 h 1428"/>
              <a:gd name="T78" fmla="*/ 6672 w 7139"/>
              <a:gd name="T79" fmla="*/ 1195 h 1428"/>
              <a:gd name="T80" fmla="*/ 6539 w 7139"/>
              <a:gd name="T81" fmla="*/ 999 h 1428"/>
              <a:gd name="T82" fmla="*/ 6883 w 7139"/>
              <a:gd name="T83" fmla="*/ 953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39" h="1428">
                <a:moveTo>
                  <a:pt x="6157" y="323"/>
                </a:moveTo>
                <a:cubicBezTo>
                  <a:pt x="6087" y="323"/>
                  <a:pt x="6019" y="333"/>
                  <a:pt x="5952" y="352"/>
                </a:cubicBezTo>
                <a:cubicBezTo>
                  <a:pt x="5921" y="360"/>
                  <a:pt x="5891" y="372"/>
                  <a:pt x="5863" y="386"/>
                </a:cubicBezTo>
                <a:cubicBezTo>
                  <a:pt x="5858" y="377"/>
                  <a:pt x="5851" y="370"/>
                  <a:pt x="5844" y="362"/>
                </a:cubicBezTo>
                <a:cubicBezTo>
                  <a:pt x="5818" y="336"/>
                  <a:pt x="5787" y="323"/>
                  <a:pt x="5750" y="323"/>
                </a:cubicBezTo>
                <a:lnTo>
                  <a:pt x="5610" y="323"/>
                </a:lnTo>
                <a:lnTo>
                  <a:pt x="5610" y="1416"/>
                </a:lnTo>
                <a:lnTo>
                  <a:pt x="5883" y="1416"/>
                </a:lnTo>
                <a:lnTo>
                  <a:pt x="5883" y="848"/>
                </a:lnTo>
                <a:cubicBezTo>
                  <a:pt x="5883" y="738"/>
                  <a:pt x="5901" y="696"/>
                  <a:pt x="5938" y="657"/>
                </a:cubicBezTo>
                <a:cubicBezTo>
                  <a:pt x="5975" y="619"/>
                  <a:pt x="6030" y="600"/>
                  <a:pt x="6105" y="600"/>
                </a:cubicBezTo>
                <a:lnTo>
                  <a:pt x="6223" y="600"/>
                </a:lnTo>
                <a:lnTo>
                  <a:pt x="6223" y="322"/>
                </a:lnTo>
                <a:lnTo>
                  <a:pt x="6157" y="322"/>
                </a:lnTo>
                <a:lnTo>
                  <a:pt x="6157" y="323"/>
                </a:lnTo>
                <a:close/>
                <a:moveTo>
                  <a:pt x="1033" y="0"/>
                </a:moveTo>
                <a:lnTo>
                  <a:pt x="1033" y="1281"/>
                </a:lnTo>
                <a:cubicBezTo>
                  <a:pt x="1033" y="1319"/>
                  <a:pt x="1046" y="1351"/>
                  <a:pt x="1072" y="1377"/>
                </a:cubicBezTo>
                <a:cubicBezTo>
                  <a:pt x="1098" y="1403"/>
                  <a:pt x="1129" y="1416"/>
                  <a:pt x="1166" y="1416"/>
                </a:cubicBezTo>
                <a:lnTo>
                  <a:pt x="1307" y="1416"/>
                </a:lnTo>
                <a:lnTo>
                  <a:pt x="1307" y="135"/>
                </a:lnTo>
                <a:cubicBezTo>
                  <a:pt x="1307" y="97"/>
                  <a:pt x="1294" y="64"/>
                  <a:pt x="1268" y="38"/>
                </a:cubicBezTo>
                <a:cubicBezTo>
                  <a:pt x="1241" y="12"/>
                  <a:pt x="1209" y="0"/>
                  <a:pt x="1174" y="0"/>
                </a:cubicBezTo>
                <a:lnTo>
                  <a:pt x="1033" y="0"/>
                </a:lnTo>
                <a:close/>
                <a:moveTo>
                  <a:pt x="2102" y="866"/>
                </a:moveTo>
                <a:cubicBezTo>
                  <a:pt x="2102" y="715"/>
                  <a:pt x="2051" y="535"/>
                  <a:pt x="1889" y="535"/>
                </a:cubicBezTo>
                <a:cubicBezTo>
                  <a:pt x="1727" y="535"/>
                  <a:pt x="1677" y="715"/>
                  <a:pt x="1677" y="866"/>
                </a:cubicBezTo>
                <a:cubicBezTo>
                  <a:pt x="1677" y="1017"/>
                  <a:pt x="1726" y="1194"/>
                  <a:pt x="1889" y="1194"/>
                </a:cubicBezTo>
                <a:cubicBezTo>
                  <a:pt x="2051" y="1194"/>
                  <a:pt x="2102" y="1016"/>
                  <a:pt x="2102" y="866"/>
                </a:cubicBezTo>
                <a:close/>
                <a:moveTo>
                  <a:pt x="2367" y="862"/>
                </a:moveTo>
                <a:cubicBezTo>
                  <a:pt x="2367" y="1215"/>
                  <a:pt x="2196" y="1427"/>
                  <a:pt x="1889" y="1427"/>
                </a:cubicBezTo>
                <a:cubicBezTo>
                  <a:pt x="1574" y="1427"/>
                  <a:pt x="1411" y="1215"/>
                  <a:pt x="1411" y="862"/>
                </a:cubicBezTo>
                <a:cubicBezTo>
                  <a:pt x="1411" y="509"/>
                  <a:pt x="1574" y="296"/>
                  <a:pt x="1889" y="296"/>
                </a:cubicBezTo>
                <a:cubicBezTo>
                  <a:pt x="2196" y="296"/>
                  <a:pt x="2367" y="509"/>
                  <a:pt x="2367" y="862"/>
                </a:cubicBezTo>
                <a:close/>
                <a:moveTo>
                  <a:pt x="265" y="866"/>
                </a:moveTo>
                <a:cubicBezTo>
                  <a:pt x="265" y="715"/>
                  <a:pt x="314" y="535"/>
                  <a:pt x="476" y="535"/>
                </a:cubicBezTo>
                <a:cubicBezTo>
                  <a:pt x="560" y="535"/>
                  <a:pt x="614" y="584"/>
                  <a:pt x="648" y="652"/>
                </a:cubicBezTo>
                <a:lnTo>
                  <a:pt x="932" y="652"/>
                </a:lnTo>
                <a:cubicBezTo>
                  <a:pt x="875" y="426"/>
                  <a:pt x="718" y="296"/>
                  <a:pt x="477" y="296"/>
                </a:cubicBezTo>
                <a:cubicBezTo>
                  <a:pt x="163" y="296"/>
                  <a:pt x="0" y="509"/>
                  <a:pt x="0" y="862"/>
                </a:cubicBezTo>
                <a:cubicBezTo>
                  <a:pt x="0" y="1215"/>
                  <a:pt x="163" y="1427"/>
                  <a:pt x="477" y="1427"/>
                </a:cubicBezTo>
                <a:cubicBezTo>
                  <a:pt x="718" y="1427"/>
                  <a:pt x="875" y="1297"/>
                  <a:pt x="932" y="1072"/>
                </a:cubicBezTo>
                <a:lnTo>
                  <a:pt x="746" y="1072"/>
                </a:lnTo>
                <a:cubicBezTo>
                  <a:pt x="746" y="1072"/>
                  <a:pt x="696" y="1073"/>
                  <a:pt x="667" y="1101"/>
                </a:cubicBezTo>
                <a:cubicBezTo>
                  <a:pt x="618" y="1150"/>
                  <a:pt x="578" y="1194"/>
                  <a:pt x="476" y="1194"/>
                </a:cubicBezTo>
                <a:cubicBezTo>
                  <a:pt x="314" y="1194"/>
                  <a:pt x="265" y="1016"/>
                  <a:pt x="265" y="866"/>
                </a:cubicBezTo>
                <a:close/>
                <a:moveTo>
                  <a:pt x="3243" y="321"/>
                </a:moveTo>
                <a:lnTo>
                  <a:pt x="3107" y="321"/>
                </a:lnTo>
                <a:lnTo>
                  <a:pt x="3107" y="1007"/>
                </a:lnTo>
                <a:cubicBezTo>
                  <a:pt x="3107" y="1072"/>
                  <a:pt x="3088" y="1120"/>
                  <a:pt x="3050" y="1150"/>
                </a:cubicBezTo>
                <a:cubicBezTo>
                  <a:pt x="3013" y="1180"/>
                  <a:pt x="2971" y="1195"/>
                  <a:pt x="2923" y="1195"/>
                </a:cubicBezTo>
                <a:cubicBezTo>
                  <a:pt x="2877" y="1195"/>
                  <a:pt x="2833" y="1180"/>
                  <a:pt x="2796" y="1150"/>
                </a:cubicBezTo>
                <a:cubicBezTo>
                  <a:pt x="2758" y="1119"/>
                  <a:pt x="2739" y="1072"/>
                  <a:pt x="2739" y="1007"/>
                </a:cubicBezTo>
                <a:lnTo>
                  <a:pt x="2739" y="461"/>
                </a:lnTo>
                <a:cubicBezTo>
                  <a:pt x="2739" y="423"/>
                  <a:pt x="2728" y="390"/>
                  <a:pt x="2703" y="362"/>
                </a:cubicBezTo>
                <a:cubicBezTo>
                  <a:pt x="2678" y="335"/>
                  <a:pt x="2647" y="321"/>
                  <a:pt x="2608" y="321"/>
                </a:cubicBezTo>
                <a:lnTo>
                  <a:pt x="2471" y="321"/>
                </a:lnTo>
                <a:lnTo>
                  <a:pt x="2471" y="956"/>
                </a:lnTo>
                <a:cubicBezTo>
                  <a:pt x="2471" y="1150"/>
                  <a:pt x="2522" y="1269"/>
                  <a:pt x="2615" y="1335"/>
                </a:cubicBezTo>
                <a:cubicBezTo>
                  <a:pt x="2707" y="1402"/>
                  <a:pt x="2809" y="1425"/>
                  <a:pt x="2924" y="1425"/>
                </a:cubicBezTo>
                <a:cubicBezTo>
                  <a:pt x="3038" y="1425"/>
                  <a:pt x="3141" y="1402"/>
                  <a:pt x="3233" y="1335"/>
                </a:cubicBezTo>
                <a:cubicBezTo>
                  <a:pt x="3326" y="1268"/>
                  <a:pt x="3378" y="1148"/>
                  <a:pt x="3378" y="956"/>
                </a:cubicBezTo>
                <a:lnTo>
                  <a:pt x="3378" y="460"/>
                </a:lnTo>
                <a:cubicBezTo>
                  <a:pt x="3377" y="423"/>
                  <a:pt x="3364" y="390"/>
                  <a:pt x="3339" y="362"/>
                </a:cubicBezTo>
                <a:cubicBezTo>
                  <a:pt x="3314" y="335"/>
                  <a:pt x="3283" y="321"/>
                  <a:pt x="3243" y="321"/>
                </a:cubicBezTo>
                <a:close/>
                <a:moveTo>
                  <a:pt x="4323" y="0"/>
                </a:moveTo>
                <a:lnTo>
                  <a:pt x="4185" y="0"/>
                </a:lnTo>
                <a:lnTo>
                  <a:pt x="4185" y="406"/>
                </a:lnTo>
                <a:cubicBezTo>
                  <a:pt x="4144" y="366"/>
                  <a:pt x="4057" y="296"/>
                  <a:pt x="3924" y="296"/>
                </a:cubicBezTo>
                <a:cubicBezTo>
                  <a:pt x="3645" y="296"/>
                  <a:pt x="3486" y="509"/>
                  <a:pt x="3486" y="861"/>
                </a:cubicBezTo>
                <a:cubicBezTo>
                  <a:pt x="3486" y="1214"/>
                  <a:pt x="3650" y="1426"/>
                  <a:pt x="3969" y="1426"/>
                </a:cubicBezTo>
                <a:cubicBezTo>
                  <a:pt x="4281" y="1426"/>
                  <a:pt x="4454" y="1217"/>
                  <a:pt x="4455" y="866"/>
                </a:cubicBezTo>
                <a:lnTo>
                  <a:pt x="4455" y="133"/>
                </a:lnTo>
                <a:cubicBezTo>
                  <a:pt x="4455" y="97"/>
                  <a:pt x="4442" y="64"/>
                  <a:pt x="4416" y="38"/>
                </a:cubicBezTo>
                <a:cubicBezTo>
                  <a:pt x="4391" y="12"/>
                  <a:pt x="4359" y="0"/>
                  <a:pt x="4323" y="0"/>
                </a:cubicBezTo>
                <a:close/>
                <a:moveTo>
                  <a:pt x="3753" y="866"/>
                </a:moveTo>
                <a:cubicBezTo>
                  <a:pt x="3753" y="715"/>
                  <a:pt x="3803" y="535"/>
                  <a:pt x="3968" y="535"/>
                </a:cubicBezTo>
                <a:cubicBezTo>
                  <a:pt x="4132" y="535"/>
                  <a:pt x="4184" y="713"/>
                  <a:pt x="4185" y="862"/>
                </a:cubicBezTo>
                <a:lnTo>
                  <a:pt x="4185" y="866"/>
                </a:lnTo>
                <a:cubicBezTo>
                  <a:pt x="4185" y="1017"/>
                  <a:pt x="4132" y="1194"/>
                  <a:pt x="3968" y="1194"/>
                </a:cubicBezTo>
                <a:cubicBezTo>
                  <a:pt x="3803" y="1194"/>
                  <a:pt x="3753" y="1016"/>
                  <a:pt x="3753" y="866"/>
                </a:cubicBezTo>
                <a:close/>
                <a:moveTo>
                  <a:pt x="5510" y="799"/>
                </a:moveTo>
                <a:cubicBezTo>
                  <a:pt x="5510" y="822"/>
                  <a:pt x="5506" y="843"/>
                  <a:pt x="5496" y="862"/>
                </a:cubicBezTo>
                <a:cubicBezTo>
                  <a:pt x="5491" y="874"/>
                  <a:pt x="5482" y="886"/>
                  <a:pt x="5474" y="896"/>
                </a:cubicBezTo>
                <a:cubicBezTo>
                  <a:pt x="5449" y="923"/>
                  <a:pt x="5419" y="937"/>
                  <a:pt x="5382" y="937"/>
                </a:cubicBezTo>
                <a:lnTo>
                  <a:pt x="4827" y="937"/>
                </a:lnTo>
                <a:cubicBezTo>
                  <a:pt x="4833" y="1068"/>
                  <a:pt x="4897" y="1194"/>
                  <a:pt x="5034" y="1194"/>
                </a:cubicBezTo>
                <a:cubicBezTo>
                  <a:pt x="5136" y="1194"/>
                  <a:pt x="5176" y="1148"/>
                  <a:pt x="5224" y="1100"/>
                </a:cubicBezTo>
                <a:cubicBezTo>
                  <a:pt x="5252" y="1072"/>
                  <a:pt x="5302" y="1071"/>
                  <a:pt x="5302" y="1071"/>
                </a:cubicBezTo>
                <a:lnTo>
                  <a:pt x="5488" y="1071"/>
                </a:lnTo>
                <a:cubicBezTo>
                  <a:pt x="5430" y="1295"/>
                  <a:pt x="5274" y="1426"/>
                  <a:pt x="5033" y="1426"/>
                </a:cubicBezTo>
                <a:cubicBezTo>
                  <a:pt x="4719" y="1426"/>
                  <a:pt x="4556" y="1214"/>
                  <a:pt x="4556" y="861"/>
                </a:cubicBezTo>
                <a:cubicBezTo>
                  <a:pt x="4556" y="508"/>
                  <a:pt x="4719" y="295"/>
                  <a:pt x="5033" y="295"/>
                </a:cubicBezTo>
                <a:cubicBezTo>
                  <a:pt x="5274" y="295"/>
                  <a:pt x="5430" y="425"/>
                  <a:pt x="5488" y="651"/>
                </a:cubicBezTo>
                <a:cubicBezTo>
                  <a:pt x="5498" y="691"/>
                  <a:pt x="5505" y="734"/>
                  <a:pt x="5508" y="780"/>
                </a:cubicBezTo>
                <a:lnTo>
                  <a:pt x="5510" y="799"/>
                </a:lnTo>
                <a:close/>
                <a:moveTo>
                  <a:pt x="4839" y="725"/>
                </a:moveTo>
                <a:lnTo>
                  <a:pt x="5233" y="725"/>
                </a:lnTo>
                <a:cubicBezTo>
                  <a:pt x="5232" y="623"/>
                  <a:pt x="5145" y="535"/>
                  <a:pt x="5035" y="535"/>
                </a:cubicBezTo>
                <a:cubicBezTo>
                  <a:pt x="4922" y="535"/>
                  <a:pt x="4847" y="623"/>
                  <a:pt x="4839" y="725"/>
                </a:cubicBezTo>
                <a:close/>
                <a:moveTo>
                  <a:pt x="7138" y="600"/>
                </a:moveTo>
                <a:cubicBezTo>
                  <a:pt x="7138" y="503"/>
                  <a:pt x="7100" y="427"/>
                  <a:pt x="7024" y="373"/>
                </a:cubicBezTo>
                <a:cubicBezTo>
                  <a:pt x="6952" y="322"/>
                  <a:pt x="6842" y="296"/>
                  <a:pt x="6697" y="296"/>
                </a:cubicBezTo>
                <a:cubicBezTo>
                  <a:pt x="6566" y="296"/>
                  <a:pt x="6467" y="328"/>
                  <a:pt x="6397" y="389"/>
                </a:cubicBezTo>
                <a:cubicBezTo>
                  <a:pt x="6334" y="443"/>
                  <a:pt x="6296" y="517"/>
                  <a:pt x="6286" y="600"/>
                </a:cubicBezTo>
                <a:lnTo>
                  <a:pt x="6547" y="600"/>
                </a:lnTo>
                <a:cubicBezTo>
                  <a:pt x="6560" y="566"/>
                  <a:pt x="6583" y="545"/>
                  <a:pt x="6611" y="534"/>
                </a:cubicBezTo>
                <a:cubicBezTo>
                  <a:pt x="6639" y="523"/>
                  <a:pt x="6672" y="518"/>
                  <a:pt x="6708" y="518"/>
                </a:cubicBezTo>
                <a:cubicBezTo>
                  <a:pt x="6753" y="518"/>
                  <a:pt x="6786" y="524"/>
                  <a:pt x="6819" y="536"/>
                </a:cubicBezTo>
                <a:cubicBezTo>
                  <a:pt x="6859" y="550"/>
                  <a:pt x="6879" y="575"/>
                  <a:pt x="6879" y="615"/>
                </a:cubicBezTo>
                <a:cubicBezTo>
                  <a:pt x="6879" y="658"/>
                  <a:pt x="6822" y="699"/>
                  <a:pt x="6708" y="714"/>
                </a:cubicBezTo>
                <a:cubicBezTo>
                  <a:pt x="6571" y="732"/>
                  <a:pt x="6462" y="748"/>
                  <a:pt x="6362" y="823"/>
                </a:cubicBezTo>
                <a:cubicBezTo>
                  <a:pt x="6299" y="872"/>
                  <a:pt x="6259" y="962"/>
                  <a:pt x="6259" y="1075"/>
                </a:cubicBezTo>
                <a:cubicBezTo>
                  <a:pt x="6259" y="1196"/>
                  <a:pt x="6294" y="1282"/>
                  <a:pt x="6363" y="1335"/>
                </a:cubicBezTo>
                <a:cubicBezTo>
                  <a:pt x="6425" y="1384"/>
                  <a:pt x="6525" y="1425"/>
                  <a:pt x="6688" y="1425"/>
                </a:cubicBezTo>
                <a:cubicBezTo>
                  <a:pt x="6834" y="1425"/>
                  <a:pt x="6943" y="1391"/>
                  <a:pt x="7016" y="1341"/>
                </a:cubicBezTo>
                <a:cubicBezTo>
                  <a:pt x="7091" y="1287"/>
                  <a:pt x="7133" y="1225"/>
                  <a:pt x="7135" y="1111"/>
                </a:cubicBezTo>
                <a:lnTo>
                  <a:pt x="7135" y="600"/>
                </a:lnTo>
                <a:lnTo>
                  <a:pt x="7138" y="600"/>
                </a:lnTo>
                <a:close/>
                <a:moveTo>
                  <a:pt x="6672" y="1195"/>
                </a:moveTo>
                <a:cubicBezTo>
                  <a:pt x="6649" y="1195"/>
                  <a:pt x="6579" y="1190"/>
                  <a:pt x="6548" y="1159"/>
                </a:cubicBezTo>
                <a:cubicBezTo>
                  <a:pt x="6527" y="1138"/>
                  <a:pt x="6512" y="1115"/>
                  <a:pt x="6512" y="1075"/>
                </a:cubicBezTo>
                <a:cubicBezTo>
                  <a:pt x="6512" y="1046"/>
                  <a:pt x="6522" y="1018"/>
                  <a:pt x="6539" y="999"/>
                </a:cubicBezTo>
                <a:cubicBezTo>
                  <a:pt x="6578" y="957"/>
                  <a:pt x="6620" y="951"/>
                  <a:pt x="6711" y="930"/>
                </a:cubicBezTo>
                <a:cubicBezTo>
                  <a:pt x="6771" y="916"/>
                  <a:pt x="6845" y="894"/>
                  <a:pt x="6883" y="871"/>
                </a:cubicBezTo>
                <a:lnTo>
                  <a:pt x="6883" y="953"/>
                </a:lnTo>
                <a:cubicBezTo>
                  <a:pt x="6884" y="1028"/>
                  <a:pt x="6886" y="1089"/>
                  <a:pt x="6844" y="1131"/>
                </a:cubicBezTo>
                <a:cubicBezTo>
                  <a:pt x="6802" y="1173"/>
                  <a:pt x="6744" y="1195"/>
                  <a:pt x="6672" y="1195"/>
                </a:cubicBezTo>
                <a:close/>
              </a:path>
            </a:pathLst>
          </a:custGeom>
          <a:solidFill>
            <a:schemeClr val="bg1"/>
          </a:solidFill>
          <a:ln>
            <a:noFill/>
          </a:ln>
          <a:effectLst/>
        </p:spPr>
        <p:txBody>
          <a:bodyPr wrap="none" anchor="ctr"/>
          <a:lstStyle/>
          <a:p>
            <a:endParaRPr lang="en-US"/>
          </a:p>
        </p:txBody>
      </p:sp>
      <p:sp useBgFill="1">
        <p:nvSpPr>
          <p:cNvPr id="6" name="Rectangle 5">
            <a:extLst>
              <a:ext uri="{FF2B5EF4-FFF2-40B4-BE49-F238E27FC236}">
                <a16:creationId xmlns:a16="http://schemas.microsoft.com/office/drawing/2014/main" id="{8E88FDA4-41AA-2844-810E-383E1D15BD4D}"/>
              </a:ext>
            </a:extLst>
          </p:cNvPr>
          <p:cNvSpPr/>
          <p:nvPr userDrawn="1"/>
        </p:nvSpPr>
        <p:spPr>
          <a:xfrm>
            <a:off x="9580418" y="6210300"/>
            <a:ext cx="2065482" cy="6477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60712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 (DARK)">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A005767-3A47-904A-8252-4AE4231D1EFB}"/>
              </a:ext>
            </a:extLst>
          </p:cNvPr>
          <p:cNvGrpSpPr/>
          <p:nvPr userDrawn="1"/>
        </p:nvGrpSpPr>
        <p:grpSpPr>
          <a:xfrm>
            <a:off x="548640" y="6488174"/>
            <a:ext cx="712933" cy="138801"/>
            <a:chOff x="382588" y="4784726"/>
            <a:chExt cx="896938" cy="174625"/>
          </a:xfrm>
          <a:solidFill>
            <a:schemeClr val="accent6">
              <a:lumMod val="60000"/>
              <a:lumOff val="40000"/>
            </a:schemeClr>
          </a:solidFill>
        </p:grpSpPr>
        <p:sp>
          <p:nvSpPr>
            <p:cNvPr id="21" name="Freeform 15">
              <a:extLst>
                <a:ext uri="{FF2B5EF4-FFF2-40B4-BE49-F238E27FC236}">
                  <a16:creationId xmlns:a16="http://schemas.microsoft.com/office/drawing/2014/main" id="{C63D73C4-E8DB-944C-89D1-0FEDBD0F63AC}"/>
                </a:ext>
              </a:extLst>
            </p:cNvPr>
            <p:cNvSpPr>
              <a:spLocks/>
            </p:cNvSpPr>
            <p:nvPr/>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2" name="Freeform 16">
              <a:extLst>
                <a:ext uri="{FF2B5EF4-FFF2-40B4-BE49-F238E27FC236}">
                  <a16:creationId xmlns:a16="http://schemas.microsoft.com/office/drawing/2014/main" id="{4744CC8F-90B7-784E-BCBA-ED01D65E90C7}"/>
                </a:ext>
              </a:extLst>
            </p:cNvPr>
            <p:cNvSpPr>
              <a:spLocks/>
            </p:cNvSpPr>
            <p:nvPr/>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3" name="Freeform 17">
              <a:extLst>
                <a:ext uri="{FF2B5EF4-FFF2-40B4-BE49-F238E27FC236}">
                  <a16:creationId xmlns:a16="http://schemas.microsoft.com/office/drawing/2014/main" id="{2395B633-A301-6F43-899D-BFC54ED98237}"/>
                </a:ext>
              </a:extLst>
            </p:cNvPr>
            <p:cNvSpPr>
              <a:spLocks noEditPoints="1"/>
            </p:cNvSpPr>
            <p:nvPr/>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4" name="Freeform 18">
              <a:extLst>
                <a:ext uri="{FF2B5EF4-FFF2-40B4-BE49-F238E27FC236}">
                  <a16:creationId xmlns:a16="http://schemas.microsoft.com/office/drawing/2014/main" id="{033F46CA-DC85-4C41-A750-BF49C6415CF9}"/>
                </a:ext>
              </a:extLst>
            </p:cNvPr>
            <p:cNvSpPr>
              <a:spLocks/>
            </p:cNvSpPr>
            <p:nvPr/>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5" name="Freeform 19">
              <a:extLst>
                <a:ext uri="{FF2B5EF4-FFF2-40B4-BE49-F238E27FC236}">
                  <a16:creationId xmlns:a16="http://schemas.microsoft.com/office/drawing/2014/main" id="{602BB971-CC89-7A40-B99B-2AA59376D2B5}"/>
                </a:ext>
              </a:extLst>
            </p:cNvPr>
            <p:cNvSpPr>
              <a:spLocks/>
            </p:cNvSpPr>
            <p:nvPr/>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6" name="Freeform 20">
              <a:extLst>
                <a:ext uri="{FF2B5EF4-FFF2-40B4-BE49-F238E27FC236}">
                  <a16:creationId xmlns:a16="http://schemas.microsoft.com/office/drawing/2014/main" id="{7BBE4548-43A7-134D-8F50-CBB4D6B9420D}"/>
                </a:ext>
              </a:extLst>
            </p:cNvPr>
            <p:cNvSpPr>
              <a:spLocks noEditPoints="1"/>
            </p:cNvSpPr>
            <p:nvPr/>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8" name="Freeform 21">
              <a:extLst>
                <a:ext uri="{FF2B5EF4-FFF2-40B4-BE49-F238E27FC236}">
                  <a16:creationId xmlns:a16="http://schemas.microsoft.com/office/drawing/2014/main" id="{7D1233BC-7505-D34D-8287-AC885762A838}"/>
                </a:ext>
              </a:extLst>
            </p:cNvPr>
            <p:cNvSpPr>
              <a:spLocks noEditPoints="1"/>
            </p:cNvSpPr>
            <p:nvPr/>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9" name="Freeform 22">
              <a:extLst>
                <a:ext uri="{FF2B5EF4-FFF2-40B4-BE49-F238E27FC236}">
                  <a16:creationId xmlns:a16="http://schemas.microsoft.com/office/drawing/2014/main" id="{723B19EC-4256-494A-A531-1176AD4E7095}"/>
                </a:ext>
              </a:extLst>
            </p:cNvPr>
            <p:cNvSpPr>
              <a:spLocks noEditPoints="1"/>
            </p:cNvSpPr>
            <p:nvPr/>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grpSp>
      <p:cxnSp>
        <p:nvCxnSpPr>
          <p:cNvPr id="14" name="Straight Connector 13">
            <a:extLst>
              <a:ext uri="{FF2B5EF4-FFF2-40B4-BE49-F238E27FC236}">
                <a16:creationId xmlns:a16="http://schemas.microsoft.com/office/drawing/2014/main" id="{FBA38CE8-89A9-B94D-B2D8-C9DA2AB27735}"/>
              </a:ext>
            </a:extLst>
          </p:cNvPr>
          <p:cNvCxnSpPr>
            <a:cxnSpLocks/>
          </p:cNvCxnSpPr>
          <p:nvPr userDrawn="1"/>
        </p:nvCxnSpPr>
        <p:spPr>
          <a:xfrm>
            <a:off x="548640" y="2872368"/>
            <a:ext cx="11094720" cy="0"/>
          </a:xfrm>
          <a:prstGeom prst="line">
            <a:avLst/>
          </a:prstGeom>
          <a:ln w="635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47">
            <a:extLst>
              <a:ext uri="{FF2B5EF4-FFF2-40B4-BE49-F238E27FC236}">
                <a16:creationId xmlns:a16="http://schemas.microsoft.com/office/drawing/2014/main" id="{82EF3B6F-38F5-5A42-B946-5961AD72C94A}"/>
              </a:ext>
            </a:extLst>
          </p:cNvPr>
          <p:cNvSpPr>
            <a:spLocks noGrp="1"/>
          </p:cNvSpPr>
          <p:nvPr>
            <p:ph type="title" hasCustomPrompt="1"/>
          </p:nvPr>
        </p:nvSpPr>
        <p:spPr>
          <a:xfrm>
            <a:off x="548640" y="3043348"/>
            <a:ext cx="11094720" cy="610682"/>
          </a:xfrm>
          <a:prstGeom prst="rect">
            <a:avLst/>
          </a:prstGeom>
          <a:noFill/>
        </p:spPr>
        <p:txBody>
          <a:bodyPr wrap="square" lIns="0" anchor="t" anchorCtr="0">
            <a:noAutofit/>
          </a:bodyPr>
          <a:lstStyle>
            <a:lvl1pPr algn="l">
              <a:defRPr sz="3000" b="0" i="0" cap="all" spc="53" baseline="0">
                <a:solidFill>
                  <a:schemeClr val="bg1"/>
                </a:solidFill>
                <a:latin typeface="Lato" panose="020F0502020204030203" pitchFamily="34" charset="77"/>
              </a:defRPr>
            </a:lvl1pPr>
          </a:lstStyle>
          <a:p>
            <a:r>
              <a:rPr lang="en-US" dirty="0"/>
              <a:t>SECTION TITLE IN LATO REGULAR (ALL CAPS)</a:t>
            </a:r>
          </a:p>
        </p:txBody>
      </p:sp>
      <p:sp>
        <p:nvSpPr>
          <p:cNvPr id="16" name="Slide Number Placeholder 5">
            <a:extLst>
              <a:ext uri="{FF2B5EF4-FFF2-40B4-BE49-F238E27FC236}">
                <a16:creationId xmlns:a16="http://schemas.microsoft.com/office/drawing/2014/main" id="{78CFD395-ECFC-6A47-98D5-96DF56265BFA}"/>
              </a:ext>
            </a:extLst>
          </p:cNvPr>
          <p:cNvSpPr txBox="1">
            <a:spLocks/>
          </p:cNvSpPr>
          <p:nvPr userDrawn="1"/>
        </p:nvSpPr>
        <p:spPr>
          <a:xfrm>
            <a:off x="11305051" y="6509495"/>
            <a:ext cx="340849" cy="123111"/>
          </a:xfrm>
          <a:prstGeom prst="rect">
            <a:avLst/>
          </a:prstGeom>
        </p:spPr>
        <p:txBody>
          <a:bodyPr vert="horz" lIns="0" tIns="0" rIns="0" bIns="0" rtlCol="0" anchor="ctr">
            <a:spAutoFit/>
          </a:bodyP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3811AAA-31B3-8347-9AC8-36DEEB43E775}" type="slidenum">
              <a:rPr lang="en-US" sz="800" smtClean="0">
                <a:solidFill>
                  <a:schemeClr val="accent6">
                    <a:lumMod val="60000"/>
                    <a:lumOff val="40000"/>
                  </a:schemeClr>
                </a:solidFill>
                <a:latin typeface="Roboto" panose="02000000000000000000" pitchFamily="2" charset="0"/>
                <a:ea typeface="Roboto" panose="02000000000000000000" pitchFamily="2" charset="0"/>
                <a:cs typeface="Roboto Medium" charset="0"/>
              </a:rPr>
              <a:pPr algn="r"/>
              <a:t>‹#›</a:t>
            </a:fld>
            <a:endParaRPr lang="en-US" sz="800">
              <a:solidFill>
                <a:schemeClr val="accent6">
                  <a:lumMod val="60000"/>
                  <a:lumOff val="40000"/>
                </a:schemeClr>
              </a:solidFill>
              <a:latin typeface="Roboto" panose="02000000000000000000" pitchFamily="2" charset="0"/>
              <a:ea typeface="Roboto" panose="02000000000000000000" pitchFamily="2" charset="0"/>
              <a:cs typeface="Roboto Medium" charset="0"/>
            </a:endParaRPr>
          </a:p>
        </p:txBody>
      </p:sp>
    </p:spTree>
    <p:extLst>
      <p:ext uri="{BB962C8B-B14F-4D97-AF65-F5344CB8AC3E}">
        <p14:creationId xmlns:p14="http://schemas.microsoft.com/office/powerpoint/2010/main" val="256965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WHITE)">
    <p:spTree>
      <p:nvGrpSpPr>
        <p:cNvPr id="1" name=""/>
        <p:cNvGrpSpPr/>
        <p:nvPr/>
      </p:nvGrpSpPr>
      <p:grpSpPr>
        <a:xfrm>
          <a:off x="0" y="0"/>
          <a:ext cx="0" cy="0"/>
          <a:chOff x="0" y="0"/>
          <a:chExt cx="0" cy="0"/>
        </a:xfrm>
      </p:grpSpPr>
      <p:sp>
        <p:nvSpPr>
          <p:cNvPr id="19" name="Footer Placeholder 4">
            <a:extLst>
              <a:ext uri="{FF2B5EF4-FFF2-40B4-BE49-F238E27FC236}">
                <a16:creationId xmlns:a16="http://schemas.microsoft.com/office/drawing/2014/main" id="{90D3EBEE-778A-E34F-869C-4D7CA0CCAA6D}"/>
              </a:ext>
            </a:extLst>
          </p:cNvPr>
          <p:cNvSpPr txBox="1">
            <a:spLocks/>
          </p:cNvSpPr>
          <p:nvPr userDrawn="1"/>
        </p:nvSpPr>
        <p:spPr>
          <a:xfrm>
            <a:off x="9763813" y="6509495"/>
            <a:ext cx="1879547" cy="123111"/>
          </a:xfrm>
          <a:prstGeom prst="rect">
            <a:avLst/>
          </a:prstGeom>
        </p:spPr>
        <p:txBody>
          <a:bodyPr vert="horz" lIns="0" tIns="0" rIns="0" bIns="0" rtlCol="0" anchor="ctr">
            <a:spAutoFit/>
          </a:bodyPr>
          <a:lstStyle>
            <a:defPPr>
              <a:defRPr lang="en-US"/>
            </a:defPPr>
            <a:lvl1pPr marL="0" algn="r" defTabSz="914400" rtl="0" eaLnBrk="1" latinLnBrk="0" hangingPunct="1">
              <a:defRPr lang="en-US" sz="900" kern="1200" dirty="0">
                <a:solidFill>
                  <a:schemeClr val="tx1"/>
                </a:solidFill>
                <a:latin typeface="Calibre Regular"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189"/>
            <a:r>
              <a:rPr sz="800">
                <a:solidFill>
                  <a:schemeClr val="accent6">
                    <a:lumMod val="60000"/>
                    <a:lumOff val="40000"/>
                  </a:schemeClr>
                </a:solidFill>
                <a:latin typeface="Roboto" panose="02000000000000000000" pitchFamily="2" charset="0"/>
                <a:ea typeface="Roboto" panose="02000000000000000000" pitchFamily="2" charset="0"/>
                <a:cs typeface="Roboto" charset="0"/>
              </a:rPr>
              <a:t>© Cloudera, Inc. All rights reserved.</a:t>
            </a:r>
          </a:p>
        </p:txBody>
      </p:sp>
      <p:grpSp>
        <p:nvGrpSpPr>
          <p:cNvPr id="20" name="Group 19">
            <a:extLst>
              <a:ext uri="{FF2B5EF4-FFF2-40B4-BE49-F238E27FC236}">
                <a16:creationId xmlns:a16="http://schemas.microsoft.com/office/drawing/2014/main" id="{FA005767-3A47-904A-8252-4AE4231D1EFB}"/>
              </a:ext>
            </a:extLst>
          </p:cNvPr>
          <p:cNvGrpSpPr/>
          <p:nvPr userDrawn="1"/>
        </p:nvGrpSpPr>
        <p:grpSpPr>
          <a:xfrm>
            <a:off x="548640" y="6488174"/>
            <a:ext cx="712933" cy="138801"/>
            <a:chOff x="382588" y="4784726"/>
            <a:chExt cx="896938" cy="174625"/>
          </a:xfrm>
          <a:solidFill>
            <a:schemeClr val="accent6">
              <a:lumMod val="60000"/>
              <a:lumOff val="40000"/>
            </a:schemeClr>
          </a:solidFill>
        </p:grpSpPr>
        <p:sp>
          <p:nvSpPr>
            <p:cNvPr id="21" name="Freeform 15">
              <a:extLst>
                <a:ext uri="{FF2B5EF4-FFF2-40B4-BE49-F238E27FC236}">
                  <a16:creationId xmlns:a16="http://schemas.microsoft.com/office/drawing/2014/main" id="{C63D73C4-E8DB-944C-89D1-0FEDBD0F63AC}"/>
                </a:ext>
              </a:extLst>
            </p:cNvPr>
            <p:cNvSpPr>
              <a:spLocks/>
            </p:cNvSpPr>
            <p:nvPr/>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2" name="Freeform 16">
              <a:extLst>
                <a:ext uri="{FF2B5EF4-FFF2-40B4-BE49-F238E27FC236}">
                  <a16:creationId xmlns:a16="http://schemas.microsoft.com/office/drawing/2014/main" id="{4744CC8F-90B7-784E-BCBA-ED01D65E90C7}"/>
                </a:ext>
              </a:extLst>
            </p:cNvPr>
            <p:cNvSpPr>
              <a:spLocks/>
            </p:cNvSpPr>
            <p:nvPr/>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3" name="Freeform 17">
              <a:extLst>
                <a:ext uri="{FF2B5EF4-FFF2-40B4-BE49-F238E27FC236}">
                  <a16:creationId xmlns:a16="http://schemas.microsoft.com/office/drawing/2014/main" id="{2395B633-A301-6F43-899D-BFC54ED98237}"/>
                </a:ext>
              </a:extLst>
            </p:cNvPr>
            <p:cNvSpPr>
              <a:spLocks noEditPoints="1"/>
            </p:cNvSpPr>
            <p:nvPr/>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4" name="Freeform 18">
              <a:extLst>
                <a:ext uri="{FF2B5EF4-FFF2-40B4-BE49-F238E27FC236}">
                  <a16:creationId xmlns:a16="http://schemas.microsoft.com/office/drawing/2014/main" id="{033F46CA-DC85-4C41-A750-BF49C6415CF9}"/>
                </a:ext>
              </a:extLst>
            </p:cNvPr>
            <p:cNvSpPr>
              <a:spLocks/>
            </p:cNvSpPr>
            <p:nvPr/>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5" name="Freeform 19">
              <a:extLst>
                <a:ext uri="{FF2B5EF4-FFF2-40B4-BE49-F238E27FC236}">
                  <a16:creationId xmlns:a16="http://schemas.microsoft.com/office/drawing/2014/main" id="{602BB971-CC89-7A40-B99B-2AA59376D2B5}"/>
                </a:ext>
              </a:extLst>
            </p:cNvPr>
            <p:cNvSpPr>
              <a:spLocks/>
            </p:cNvSpPr>
            <p:nvPr/>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6" name="Freeform 20">
              <a:extLst>
                <a:ext uri="{FF2B5EF4-FFF2-40B4-BE49-F238E27FC236}">
                  <a16:creationId xmlns:a16="http://schemas.microsoft.com/office/drawing/2014/main" id="{7BBE4548-43A7-134D-8F50-CBB4D6B9420D}"/>
                </a:ext>
              </a:extLst>
            </p:cNvPr>
            <p:cNvSpPr>
              <a:spLocks noEditPoints="1"/>
            </p:cNvSpPr>
            <p:nvPr/>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8" name="Freeform 21">
              <a:extLst>
                <a:ext uri="{FF2B5EF4-FFF2-40B4-BE49-F238E27FC236}">
                  <a16:creationId xmlns:a16="http://schemas.microsoft.com/office/drawing/2014/main" id="{7D1233BC-7505-D34D-8287-AC885762A838}"/>
                </a:ext>
              </a:extLst>
            </p:cNvPr>
            <p:cNvSpPr>
              <a:spLocks noEditPoints="1"/>
            </p:cNvSpPr>
            <p:nvPr/>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9" name="Freeform 22">
              <a:extLst>
                <a:ext uri="{FF2B5EF4-FFF2-40B4-BE49-F238E27FC236}">
                  <a16:creationId xmlns:a16="http://schemas.microsoft.com/office/drawing/2014/main" id="{723B19EC-4256-494A-A531-1176AD4E7095}"/>
                </a:ext>
              </a:extLst>
            </p:cNvPr>
            <p:cNvSpPr>
              <a:spLocks noEditPoints="1"/>
            </p:cNvSpPr>
            <p:nvPr/>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grpSp>
      <p:cxnSp>
        <p:nvCxnSpPr>
          <p:cNvPr id="14" name="Straight Connector 13">
            <a:extLst>
              <a:ext uri="{FF2B5EF4-FFF2-40B4-BE49-F238E27FC236}">
                <a16:creationId xmlns:a16="http://schemas.microsoft.com/office/drawing/2014/main" id="{FBA38CE8-89A9-B94D-B2D8-C9DA2AB27735}"/>
              </a:ext>
            </a:extLst>
          </p:cNvPr>
          <p:cNvCxnSpPr>
            <a:cxnSpLocks/>
          </p:cNvCxnSpPr>
          <p:nvPr userDrawn="1"/>
        </p:nvCxnSpPr>
        <p:spPr>
          <a:xfrm>
            <a:off x="548640" y="2872368"/>
            <a:ext cx="11094720" cy="0"/>
          </a:xfrm>
          <a:prstGeom prst="line">
            <a:avLst/>
          </a:prstGeom>
          <a:ln w="635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47">
            <a:extLst>
              <a:ext uri="{FF2B5EF4-FFF2-40B4-BE49-F238E27FC236}">
                <a16:creationId xmlns:a16="http://schemas.microsoft.com/office/drawing/2014/main" id="{82EF3B6F-38F5-5A42-B946-5961AD72C94A}"/>
              </a:ext>
            </a:extLst>
          </p:cNvPr>
          <p:cNvSpPr>
            <a:spLocks noGrp="1"/>
          </p:cNvSpPr>
          <p:nvPr>
            <p:ph type="title" hasCustomPrompt="1"/>
          </p:nvPr>
        </p:nvSpPr>
        <p:spPr>
          <a:xfrm>
            <a:off x="548640" y="3043348"/>
            <a:ext cx="11094720" cy="610682"/>
          </a:xfrm>
          <a:prstGeom prst="rect">
            <a:avLst/>
          </a:prstGeom>
          <a:noFill/>
        </p:spPr>
        <p:txBody>
          <a:bodyPr wrap="square" lIns="0" anchor="t" anchorCtr="0">
            <a:noAutofit/>
          </a:bodyPr>
          <a:lstStyle>
            <a:lvl1pPr algn="l">
              <a:defRPr sz="3000" b="0" i="0" cap="all" spc="53" baseline="0">
                <a:solidFill>
                  <a:schemeClr val="tx1"/>
                </a:solidFill>
                <a:latin typeface="Lato" panose="020F0502020204030203" pitchFamily="34" charset="77"/>
              </a:defRPr>
            </a:lvl1pPr>
          </a:lstStyle>
          <a:p>
            <a:r>
              <a:rPr lang="en-US" dirty="0"/>
              <a:t>SECTION TITLE IN LATO REGULAR (ALL CAPS)</a:t>
            </a:r>
          </a:p>
        </p:txBody>
      </p:sp>
    </p:spTree>
    <p:extLst>
      <p:ext uri="{BB962C8B-B14F-4D97-AF65-F5344CB8AC3E}">
        <p14:creationId xmlns:p14="http://schemas.microsoft.com/office/powerpoint/2010/main" val="226898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lti-use w/ Subtitle (DARK)">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158D6FF-36E5-2F4E-8DDE-B7902C35EA00}"/>
              </a:ext>
            </a:extLst>
          </p:cNvPr>
          <p:cNvGrpSpPr/>
          <p:nvPr userDrawn="1"/>
        </p:nvGrpSpPr>
        <p:grpSpPr>
          <a:xfrm>
            <a:off x="548640" y="6488174"/>
            <a:ext cx="712933" cy="138801"/>
            <a:chOff x="382588" y="4784726"/>
            <a:chExt cx="896938" cy="174625"/>
          </a:xfrm>
          <a:solidFill>
            <a:schemeClr val="accent6">
              <a:lumMod val="60000"/>
              <a:lumOff val="40000"/>
            </a:schemeClr>
          </a:solidFill>
        </p:grpSpPr>
        <p:sp>
          <p:nvSpPr>
            <p:cNvPr id="19" name="Freeform 15">
              <a:extLst>
                <a:ext uri="{FF2B5EF4-FFF2-40B4-BE49-F238E27FC236}">
                  <a16:creationId xmlns:a16="http://schemas.microsoft.com/office/drawing/2014/main" id="{8D7C68D6-8CF6-7C4B-BF4E-976CDD32E2FF}"/>
                </a:ext>
              </a:extLst>
            </p:cNvPr>
            <p:cNvSpPr>
              <a:spLocks/>
            </p:cNvSpPr>
            <p:nvPr/>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0" name="Freeform 16">
              <a:extLst>
                <a:ext uri="{FF2B5EF4-FFF2-40B4-BE49-F238E27FC236}">
                  <a16:creationId xmlns:a16="http://schemas.microsoft.com/office/drawing/2014/main" id="{B847A95D-973F-4F4D-A90C-2C0E14A7120F}"/>
                </a:ext>
              </a:extLst>
            </p:cNvPr>
            <p:cNvSpPr>
              <a:spLocks/>
            </p:cNvSpPr>
            <p:nvPr/>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1" name="Freeform 17">
              <a:extLst>
                <a:ext uri="{FF2B5EF4-FFF2-40B4-BE49-F238E27FC236}">
                  <a16:creationId xmlns:a16="http://schemas.microsoft.com/office/drawing/2014/main" id="{E3FF883D-1850-1142-8B66-DA85EE5D19C3}"/>
                </a:ext>
              </a:extLst>
            </p:cNvPr>
            <p:cNvSpPr>
              <a:spLocks noEditPoints="1"/>
            </p:cNvSpPr>
            <p:nvPr/>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2" name="Freeform 18">
              <a:extLst>
                <a:ext uri="{FF2B5EF4-FFF2-40B4-BE49-F238E27FC236}">
                  <a16:creationId xmlns:a16="http://schemas.microsoft.com/office/drawing/2014/main" id="{E2F79699-747A-FD43-BA39-3CC120BC7A1B}"/>
                </a:ext>
              </a:extLst>
            </p:cNvPr>
            <p:cNvSpPr>
              <a:spLocks/>
            </p:cNvSpPr>
            <p:nvPr/>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3" name="Freeform 19">
              <a:extLst>
                <a:ext uri="{FF2B5EF4-FFF2-40B4-BE49-F238E27FC236}">
                  <a16:creationId xmlns:a16="http://schemas.microsoft.com/office/drawing/2014/main" id="{7B2BC023-1FCA-D54D-A03B-9CAB74947F99}"/>
                </a:ext>
              </a:extLst>
            </p:cNvPr>
            <p:cNvSpPr>
              <a:spLocks/>
            </p:cNvSpPr>
            <p:nvPr/>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4" name="Freeform 20">
              <a:extLst>
                <a:ext uri="{FF2B5EF4-FFF2-40B4-BE49-F238E27FC236}">
                  <a16:creationId xmlns:a16="http://schemas.microsoft.com/office/drawing/2014/main" id="{E050DFB0-1400-D140-A5A3-282BF5F60E41}"/>
                </a:ext>
              </a:extLst>
            </p:cNvPr>
            <p:cNvSpPr>
              <a:spLocks noEditPoints="1"/>
            </p:cNvSpPr>
            <p:nvPr/>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5" name="Freeform 21">
              <a:extLst>
                <a:ext uri="{FF2B5EF4-FFF2-40B4-BE49-F238E27FC236}">
                  <a16:creationId xmlns:a16="http://schemas.microsoft.com/office/drawing/2014/main" id="{7BB99552-E482-224E-8499-FA52B63B311E}"/>
                </a:ext>
              </a:extLst>
            </p:cNvPr>
            <p:cNvSpPr>
              <a:spLocks noEditPoints="1"/>
            </p:cNvSpPr>
            <p:nvPr/>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6" name="Freeform 22">
              <a:extLst>
                <a:ext uri="{FF2B5EF4-FFF2-40B4-BE49-F238E27FC236}">
                  <a16:creationId xmlns:a16="http://schemas.microsoft.com/office/drawing/2014/main" id="{5725D688-4AC3-4945-8ACF-99620E3C3BAF}"/>
                </a:ext>
              </a:extLst>
            </p:cNvPr>
            <p:cNvSpPr>
              <a:spLocks noEditPoints="1"/>
            </p:cNvSpPr>
            <p:nvPr/>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grpSp>
      <p:cxnSp>
        <p:nvCxnSpPr>
          <p:cNvPr id="28" name="Straight Connector 27">
            <a:extLst>
              <a:ext uri="{FF2B5EF4-FFF2-40B4-BE49-F238E27FC236}">
                <a16:creationId xmlns:a16="http://schemas.microsoft.com/office/drawing/2014/main" id="{2B14C458-0FEA-604A-B28E-74950287D221}"/>
              </a:ext>
            </a:extLst>
          </p:cNvPr>
          <p:cNvCxnSpPr>
            <a:cxnSpLocks/>
          </p:cNvCxnSpPr>
          <p:nvPr userDrawn="1"/>
        </p:nvCxnSpPr>
        <p:spPr>
          <a:xfrm>
            <a:off x="548640" y="549560"/>
            <a:ext cx="11094720" cy="0"/>
          </a:xfrm>
          <a:prstGeom prst="line">
            <a:avLst/>
          </a:prstGeom>
          <a:ln w="635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27" name="Title 147">
            <a:extLst>
              <a:ext uri="{FF2B5EF4-FFF2-40B4-BE49-F238E27FC236}">
                <a16:creationId xmlns:a16="http://schemas.microsoft.com/office/drawing/2014/main" id="{FB0FA1C5-AA37-C54A-84C9-355914BDE46D}"/>
              </a:ext>
            </a:extLst>
          </p:cNvPr>
          <p:cNvSpPr>
            <a:spLocks noGrp="1"/>
          </p:cNvSpPr>
          <p:nvPr>
            <p:ph type="title" hasCustomPrompt="1"/>
          </p:nvPr>
        </p:nvSpPr>
        <p:spPr>
          <a:xfrm>
            <a:off x="548640" y="616688"/>
            <a:ext cx="11094720" cy="556931"/>
          </a:xfrm>
          <a:prstGeom prst="rect">
            <a:avLst/>
          </a:prstGeom>
          <a:noFill/>
        </p:spPr>
        <p:txBody>
          <a:bodyPr wrap="square" lIns="0" anchor="b" anchorCtr="0">
            <a:normAutofit/>
          </a:bodyPr>
          <a:lstStyle>
            <a:lvl1pPr algn="l">
              <a:defRPr sz="3000" b="0" i="0" cap="all" spc="53" baseline="0">
                <a:solidFill>
                  <a:schemeClr val="bg1"/>
                </a:solidFill>
                <a:latin typeface="Lato" panose="020F0502020204030203" pitchFamily="34" charset="77"/>
              </a:defRPr>
            </a:lvl1pPr>
          </a:lstStyle>
          <a:p>
            <a:r>
              <a:rPr lang="en-US" dirty="0"/>
              <a:t>CLICK TO EDIT MASTER TITLE STYLE</a:t>
            </a:r>
          </a:p>
        </p:txBody>
      </p:sp>
      <p:sp>
        <p:nvSpPr>
          <p:cNvPr id="31" name="Text Placeholder 150">
            <a:extLst>
              <a:ext uri="{FF2B5EF4-FFF2-40B4-BE49-F238E27FC236}">
                <a16:creationId xmlns:a16="http://schemas.microsoft.com/office/drawing/2014/main" id="{3407401A-552E-7241-BB57-C2827A76D212}"/>
              </a:ext>
            </a:extLst>
          </p:cNvPr>
          <p:cNvSpPr>
            <a:spLocks noGrp="1"/>
          </p:cNvSpPr>
          <p:nvPr>
            <p:ph type="body" sz="quarter" idx="10" hasCustomPrompt="1"/>
          </p:nvPr>
        </p:nvSpPr>
        <p:spPr>
          <a:xfrm>
            <a:off x="548640" y="1173620"/>
            <a:ext cx="11094720" cy="410633"/>
          </a:xfrm>
          <a:prstGeom prst="rect">
            <a:avLst/>
          </a:prstGeom>
        </p:spPr>
        <p:txBody>
          <a:bodyPr lIns="0" tIns="22860">
            <a:normAutofit/>
          </a:bodyPr>
          <a:lstStyle>
            <a:lvl1pPr marL="0" indent="0">
              <a:buNone/>
              <a:defRPr sz="2200" b="0" i="0">
                <a:solidFill>
                  <a:schemeClr val="accent1"/>
                </a:solidFill>
                <a:latin typeface="Roboto" panose="02000000000000000000" pitchFamily="2" charset="0"/>
                <a:ea typeface="Roboto" panose="02000000000000000000" pitchFamily="2" charset="0"/>
              </a:defRPr>
            </a:lvl1pPr>
            <a:lvl2pPr marL="288918" indent="0">
              <a:buNone/>
              <a:defRPr sz="2133">
                <a:solidFill>
                  <a:schemeClr val="accent1"/>
                </a:solidFill>
              </a:defRPr>
            </a:lvl2pPr>
            <a:lvl3pPr marL="681020" indent="0">
              <a:buNone/>
              <a:defRPr sz="2133">
                <a:solidFill>
                  <a:schemeClr val="accent1"/>
                </a:solidFill>
              </a:defRPr>
            </a:lvl3pPr>
            <a:lvl4pPr marL="1031849" indent="0">
              <a:buNone/>
              <a:defRPr sz="2133">
                <a:solidFill>
                  <a:schemeClr val="accent1"/>
                </a:solidFill>
              </a:defRPr>
            </a:lvl4pPr>
            <a:lvl5pPr marL="1425539" indent="0">
              <a:buNone/>
              <a:defRPr sz="2133">
                <a:solidFill>
                  <a:schemeClr val="accent1"/>
                </a:solidFill>
              </a:defRPr>
            </a:lvl5pPr>
          </a:lstStyle>
          <a:p>
            <a:pPr lvl="0"/>
            <a:r>
              <a:rPr lang="en-US" dirty="0"/>
              <a:t>Subtitle (if needed)</a:t>
            </a:r>
          </a:p>
        </p:txBody>
      </p:sp>
      <p:sp>
        <p:nvSpPr>
          <p:cNvPr id="29" name="Slide Number Placeholder 5">
            <a:extLst>
              <a:ext uri="{FF2B5EF4-FFF2-40B4-BE49-F238E27FC236}">
                <a16:creationId xmlns:a16="http://schemas.microsoft.com/office/drawing/2014/main" id="{626CD49A-6DD1-A841-A200-672451254347}"/>
              </a:ext>
            </a:extLst>
          </p:cNvPr>
          <p:cNvSpPr txBox="1">
            <a:spLocks/>
          </p:cNvSpPr>
          <p:nvPr userDrawn="1"/>
        </p:nvSpPr>
        <p:spPr>
          <a:xfrm>
            <a:off x="11305051" y="6509495"/>
            <a:ext cx="340849" cy="123111"/>
          </a:xfrm>
          <a:prstGeom prst="rect">
            <a:avLst/>
          </a:prstGeom>
        </p:spPr>
        <p:txBody>
          <a:bodyPr vert="horz" lIns="0" tIns="0" rIns="0" bIns="0" rtlCol="0" anchor="ctr">
            <a:spAutoFit/>
          </a:bodyP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3811AAA-31B3-8347-9AC8-36DEEB43E775}" type="slidenum">
              <a:rPr lang="en-US" sz="800" smtClean="0">
                <a:solidFill>
                  <a:schemeClr val="accent6">
                    <a:lumMod val="60000"/>
                    <a:lumOff val="40000"/>
                  </a:schemeClr>
                </a:solidFill>
                <a:latin typeface="Roboto" panose="02000000000000000000" pitchFamily="2" charset="0"/>
                <a:ea typeface="Roboto" panose="02000000000000000000" pitchFamily="2" charset="0"/>
                <a:cs typeface="Roboto Medium" charset="0"/>
              </a:rPr>
              <a:pPr algn="r"/>
              <a:t>‹#›</a:t>
            </a:fld>
            <a:endParaRPr lang="en-US" sz="800">
              <a:solidFill>
                <a:schemeClr val="accent6">
                  <a:lumMod val="60000"/>
                  <a:lumOff val="40000"/>
                </a:schemeClr>
              </a:solidFill>
              <a:latin typeface="Roboto" panose="02000000000000000000" pitchFamily="2" charset="0"/>
              <a:ea typeface="Roboto" panose="02000000000000000000" pitchFamily="2" charset="0"/>
              <a:cs typeface="Roboto Medium" charset="0"/>
            </a:endParaRPr>
          </a:p>
        </p:txBody>
      </p:sp>
    </p:spTree>
    <p:extLst>
      <p:ext uri="{BB962C8B-B14F-4D97-AF65-F5344CB8AC3E}">
        <p14:creationId xmlns:p14="http://schemas.microsoft.com/office/powerpoint/2010/main" val="314714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Column bullets (DARK)">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158D6FF-36E5-2F4E-8DDE-B7902C35EA00}"/>
              </a:ext>
            </a:extLst>
          </p:cNvPr>
          <p:cNvGrpSpPr/>
          <p:nvPr userDrawn="1"/>
        </p:nvGrpSpPr>
        <p:grpSpPr>
          <a:xfrm>
            <a:off x="548640" y="6488174"/>
            <a:ext cx="712933" cy="138801"/>
            <a:chOff x="382588" y="4784726"/>
            <a:chExt cx="896938" cy="174625"/>
          </a:xfrm>
          <a:solidFill>
            <a:schemeClr val="accent6">
              <a:lumMod val="60000"/>
              <a:lumOff val="40000"/>
            </a:schemeClr>
          </a:solidFill>
        </p:grpSpPr>
        <p:sp>
          <p:nvSpPr>
            <p:cNvPr id="19" name="Freeform 15">
              <a:extLst>
                <a:ext uri="{FF2B5EF4-FFF2-40B4-BE49-F238E27FC236}">
                  <a16:creationId xmlns:a16="http://schemas.microsoft.com/office/drawing/2014/main" id="{8D7C68D6-8CF6-7C4B-BF4E-976CDD32E2FF}"/>
                </a:ext>
              </a:extLst>
            </p:cNvPr>
            <p:cNvSpPr>
              <a:spLocks/>
            </p:cNvSpPr>
            <p:nvPr/>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0" name="Freeform 16">
              <a:extLst>
                <a:ext uri="{FF2B5EF4-FFF2-40B4-BE49-F238E27FC236}">
                  <a16:creationId xmlns:a16="http://schemas.microsoft.com/office/drawing/2014/main" id="{B847A95D-973F-4F4D-A90C-2C0E14A7120F}"/>
                </a:ext>
              </a:extLst>
            </p:cNvPr>
            <p:cNvSpPr>
              <a:spLocks/>
            </p:cNvSpPr>
            <p:nvPr/>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1" name="Freeform 17">
              <a:extLst>
                <a:ext uri="{FF2B5EF4-FFF2-40B4-BE49-F238E27FC236}">
                  <a16:creationId xmlns:a16="http://schemas.microsoft.com/office/drawing/2014/main" id="{E3FF883D-1850-1142-8B66-DA85EE5D19C3}"/>
                </a:ext>
              </a:extLst>
            </p:cNvPr>
            <p:cNvSpPr>
              <a:spLocks noEditPoints="1"/>
            </p:cNvSpPr>
            <p:nvPr/>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2" name="Freeform 18">
              <a:extLst>
                <a:ext uri="{FF2B5EF4-FFF2-40B4-BE49-F238E27FC236}">
                  <a16:creationId xmlns:a16="http://schemas.microsoft.com/office/drawing/2014/main" id="{E2F79699-747A-FD43-BA39-3CC120BC7A1B}"/>
                </a:ext>
              </a:extLst>
            </p:cNvPr>
            <p:cNvSpPr>
              <a:spLocks/>
            </p:cNvSpPr>
            <p:nvPr/>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3" name="Freeform 19">
              <a:extLst>
                <a:ext uri="{FF2B5EF4-FFF2-40B4-BE49-F238E27FC236}">
                  <a16:creationId xmlns:a16="http://schemas.microsoft.com/office/drawing/2014/main" id="{7B2BC023-1FCA-D54D-A03B-9CAB74947F99}"/>
                </a:ext>
              </a:extLst>
            </p:cNvPr>
            <p:cNvSpPr>
              <a:spLocks/>
            </p:cNvSpPr>
            <p:nvPr/>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4" name="Freeform 20">
              <a:extLst>
                <a:ext uri="{FF2B5EF4-FFF2-40B4-BE49-F238E27FC236}">
                  <a16:creationId xmlns:a16="http://schemas.microsoft.com/office/drawing/2014/main" id="{E050DFB0-1400-D140-A5A3-282BF5F60E41}"/>
                </a:ext>
              </a:extLst>
            </p:cNvPr>
            <p:cNvSpPr>
              <a:spLocks noEditPoints="1"/>
            </p:cNvSpPr>
            <p:nvPr/>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5" name="Freeform 21">
              <a:extLst>
                <a:ext uri="{FF2B5EF4-FFF2-40B4-BE49-F238E27FC236}">
                  <a16:creationId xmlns:a16="http://schemas.microsoft.com/office/drawing/2014/main" id="{7BB99552-E482-224E-8499-FA52B63B311E}"/>
                </a:ext>
              </a:extLst>
            </p:cNvPr>
            <p:cNvSpPr>
              <a:spLocks noEditPoints="1"/>
            </p:cNvSpPr>
            <p:nvPr/>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6" name="Freeform 22">
              <a:extLst>
                <a:ext uri="{FF2B5EF4-FFF2-40B4-BE49-F238E27FC236}">
                  <a16:creationId xmlns:a16="http://schemas.microsoft.com/office/drawing/2014/main" id="{5725D688-4AC3-4945-8ACF-99620E3C3BAF}"/>
                </a:ext>
              </a:extLst>
            </p:cNvPr>
            <p:cNvSpPr>
              <a:spLocks noEditPoints="1"/>
            </p:cNvSpPr>
            <p:nvPr/>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grpSp>
      <p:cxnSp>
        <p:nvCxnSpPr>
          <p:cNvPr id="28" name="Straight Connector 27">
            <a:extLst>
              <a:ext uri="{FF2B5EF4-FFF2-40B4-BE49-F238E27FC236}">
                <a16:creationId xmlns:a16="http://schemas.microsoft.com/office/drawing/2014/main" id="{2B14C458-0FEA-604A-B28E-74950287D221}"/>
              </a:ext>
            </a:extLst>
          </p:cNvPr>
          <p:cNvCxnSpPr>
            <a:cxnSpLocks/>
          </p:cNvCxnSpPr>
          <p:nvPr userDrawn="1"/>
        </p:nvCxnSpPr>
        <p:spPr>
          <a:xfrm>
            <a:off x="548640" y="549560"/>
            <a:ext cx="11094720" cy="0"/>
          </a:xfrm>
          <a:prstGeom prst="line">
            <a:avLst/>
          </a:prstGeom>
          <a:ln w="635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29" name="Title 147">
            <a:extLst>
              <a:ext uri="{FF2B5EF4-FFF2-40B4-BE49-F238E27FC236}">
                <a16:creationId xmlns:a16="http://schemas.microsoft.com/office/drawing/2014/main" id="{6086F924-185D-DB46-B7DD-4602D9650D3A}"/>
              </a:ext>
            </a:extLst>
          </p:cNvPr>
          <p:cNvSpPr>
            <a:spLocks noGrp="1"/>
          </p:cNvSpPr>
          <p:nvPr>
            <p:ph type="title" hasCustomPrompt="1"/>
          </p:nvPr>
        </p:nvSpPr>
        <p:spPr>
          <a:xfrm>
            <a:off x="548640" y="616688"/>
            <a:ext cx="11094720" cy="556931"/>
          </a:xfrm>
          <a:prstGeom prst="rect">
            <a:avLst/>
          </a:prstGeom>
          <a:noFill/>
        </p:spPr>
        <p:txBody>
          <a:bodyPr wrap="square" lIns="0" anchor="b" anchorCtr="0">
            <a:normAutofit/>
          </a:bodyPr>
          <a:lstStyle>
            <a:lvl1pPr algn="l">
              <a:defRPr sz="3000" b="0" i="0" cap="all" spc="53" baseline="0">
                <a:solidFill>
                  <a:schemeClr val="bg1"/>
                </a:solidFill>
                <a:latin typeface="Lato" panose="020F0502020204030203" pitchFamily="34" charset="77"/>
              </a:defRPr>
            </a:lvl1pPr>
          </a:lstStyle>
          <a:p>
            <a:r>
              <a:rPr lang="en-US" dirty="0"/>
              <a:t>CLICK TO EDIT MASTER TITLE STYLE</a:t>
            </a:r>
          </a:p>
        </p:txBody>
      </p:sp>
      <p:sp>
        <p:nvSpPr>
          <p:cNvPr id="30" name="Text Placeholder 150">
            <a:extLst>
              <a:ext uri="{FF2B5EF4-FFF2-40B4-BE49-F238E27FC236}">
                <a16:creationId xmlns:a16="http://schemas.microsoft.com/office/drawing/2014/main" id="{9F42DF70-BB83-0E46-930E-326A0F35A1F5}"/>
              </a:ext>
            </a:extLst>
          </p:cNvPr>
          <p:cNvSpPr>
            <a:spLocks noGrp="1"/>
          </p:cNvSpPr>
          <p:nvPr>
            <p:ph type="body" sz="quarter" idx="10" hasCustomPrompt="1"/>
          </p:nvPr>
        </p:nvSpPr>
        <p:spPr>
          <a:xfrm>
            <a:off x="548640" y="1173620"/>
            <a:ext cx="11094720" cy="410633"/>
          </a:xfrm>
          <a:prstGeom prst="rect">
            <a:avLst/>
          </a:prstGeom>
        </p:spPr>
        <p:txBody>
          <a:bodyPr lIns="0" tIns="22860">
            <a:normAutofit/>
          </a:bodyPr>
          <a:lstStyle>
            <a:lvl1pPr marL="0" indent="0">
              <a:buNone/>
              <a:defRPr sz="2200" b="0" i="0">
                <a:solidFill>
                  <a:schemeClr val="accent1"/>
                </a:solidFill>
                <a:latin typeface="Roboto" panose="02000000000000000000" pitchFamily="2" charset="0"/>
                <a:ea typeface="Roboto" panose="02000000000000000000" pitchFamily="2" charset="0"/>
              </a:defRPr>
            </a:lvl1pPr>
            <a:lvl2pPr marL="288918" indent="0">
              <a:buNone/>
              <a:defRPr sz="2133">
                <a:solidFill>
                  <a:schemeClr val="accent1"/>
                </a:solidFill>
              </a:defRPr>
            </a:lvl2pPr>
            <a:lvl3pPr marL="681020" indent="0">
              <a:buNone/>
              <a:defRPr sz="2133">
                <a:solidFill>
                  <a:schemeClr val="accent1"/>
                </a:solidFill>
              </a:defRPr>
            </a:lvl3pPr>
            <a:lvl4pPr marL="1031849" indent="0">
              <a:buNone/>
              <a:defRPr sz="2133">
                <a:solidFill>
                  <a:schemeClr val="accent1"/>
                </a:solidFill>
              </a:defRPr>
            </a:lvl4pPr>
            <a:lvl5pPr marL="1425539" indent="0">
              <a:buNone/>
              <a:defRPr sz="2133">
                <a:solidFill>
                  <a:schemeClr val="accent1"/>
                </a:solidFill>
              </a:defRPr>
            </a:lvl5pPr>
          </a:lstStyle>
          <a:p>
            <a:pPr lvl="0"/>
            <a:r>
              <a:rPr lang="en-US" dirty="0"/>
              <a:t>Subtitle (if needed)</a:t>
            </a:r>
          </a:p>
        </p:txBody>
      </p:sp>
      <p:sp>
        <p:nvSpPr>
          <p:cNvPr id="31" name="Slide Number Placeholder 5">
            <a:extLst>
              <a:ext uri="{FF2B5EF4-FFF2-40B4-BE49-F238E27FC236}">
                <a16:creationId xmlns:a16="http://schemas.microsoft.com/office/drawing/2014/main" id="{BC9B8F9D-D4D5-FA4E-B637-677936807DAD}"/>
              </a:ext>
            </a:extLst>
          </p:cNvPr>
          <p:cNvSpPr txBox="1">
            <a:spLocks/>
          </p:cNvSpPr>
          <p:nvPr userDrawn="1"/>
        </p:nvSpPr>
        <p:spPr>
          <a:xfrm>
            <a:off x="11305051" y="6509495"/>
            <a:ext cx="340849" cy="123111"/>
          </a:xfrm>
          <a:prstGeom prst="rect">
            <a:avLst/>
          </a:prstGeom>
        </p:spPr>
        <p:txBody>
          <a:bodyPr vert="horz" lIns="0" tIns="0" rIns="0" bIns="0" rtlCol="0" anchor="ctr">
            <a:spAutoFit/>
          </a:bodyP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3811AAA-31B3-8347-9AC8-36DEEB43E775}" type="slidenum">
              <a:rPr lang="en-US" sz="800" smtClean="0">
                <a:solidFill>
                  <a:schemeClr val="accent6">
                    <a:lumMod val="60000"/>
                    <a:lumOff val="40000"/>
                  </a:schemeClr>
                </a:solidFill>
                <a:latin typeface="Roboto" panose="02000000000000000000" pitchFamily="2" charset="0"/>
                <a:ea typeface="Roboto" panose="02000000000000000000" pitchFamily="2" charset="0"/>
                <a:cs typeface="Roboto Medium" charset="0"/>
              </a:rPr>
              <a:pPr algn="r"/>
              <a:t>‹#›</a:t>
            </a:fld>
            <a:endParaRPr lang="en-US" sz="800">
              <a:solidFill>
                <a:schemeClr val="accent6">
                  <a:lumMod val="60000"/>
                  <a:lumOff val="40000"/>
                </a:schemeClr>
              </a:solidFill>
              <a:latin typeface="Roboto" panose="02000000000000000000" pitchFamily="2" charset="0"/>
              <a:ea typeface="Roboto" panose="02000000000000000000" pitchFamily="2" charset="0"/>
              <a:cs typeface="Roboto Medium" charset="0"/>
            </a:endParaRPr>
          </a:p>
        </p:txBody>
      </p:sp>
      <p:sp>
        <p:nvSpPr>
          <p:cNvPr id="3" name="Content Placeholder 2">
            <a:extLst>
              <a:ext uri="{FF2B5EF4-FFF2-40B4-BE49-F238E27FC236}">
                <a16:creationId xmlns:a16="http://schemas.microsoft.com/office/drawing/2014/main" id="{0F474430-E85C-764F-9678-C6E7C49F3356}"/>
              </a:ext>
            </a:extLst>
          </p:cNvPr>
          <p:cNvSpPr>
            <a:spLocks noGrp="1"/>
          </p:cNvSpPr>
          <p:nvPr>
            <p:ph sz="quarter" idx="15"/>
          </p:nvPr>
        </p:nvSpPr>
        <p:spPr>
          <a:xfrm>
            <a:off x="546100" y="2138362"/>
            <a:ext cx="11099800" cy="32574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75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n (DARK)">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158D6FF-36E5-2F4E-8DDE-B7902C35EA00}"/>
              </a:ext>
            </a:extLst>
          </p:cNvPr>
          <p:cNvGrpSpPr/>
          <p:nvPr userDrawn="1"/>
        </p:nvGrpSpPr>
        <p:grpSpPr>
          <a:xfrm>
            <a:off x="548640" y="6488174"/>
            <a:ext cx="712933" cy="138801"/>
            <a:chOff x="382588" y="4784726"/>
            <a:chExt cx="896938" cy="174625"/>
          </a:xfrm>
          <a:solidFill>
            <a:schemeClr val="accent6">
              <a:lumMod val="60000"/>
              <a:lumOff val="40000"/>
            </a:schemeClr>
          </a:solidFill>
        </p:grpSpPr>
        <p:sp>
          <p:nvSpPr>
            <p:cNvPr id="19" name="Freeform 15">
              <a:extLst>
                <a:ext uri="{FF2B5EF4-FFF2-40B4-BE49-F238E27FC236}">
                  <a16:creationId xmlns:a16="http://schemas.microsoft.com/office/drawing/2014/main" id="{8D7C68D6-8CF6-7C4B-BF4E-976CDD32E2FF}"/>
                </a:ext>
              </a:extLst>
            </p:cNvPr>
            <p:cNvSpPr>
              <a:spLocks/>
            </p:cNvSpPr>
            <p:nvPr/>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0" name="Freeform 16">
              <a:extLst>
                <a:ext uri="{FF2B5EF4-FFF2-40B4-BE49-F238E27FC236}">
                  <a16:creationId xmlns:a16="http://schemas.microsoft.com/office/drawing/2014/main" id="{B847A95D-973F-4F4D-A90C-2C0E14A7120F}"/>
                </a:ext>
              </a:extLst>
            </p:cNvPr>
            <p:cNvSpPr>
              <a:spLocks/>
            </p:cNvSpPr>
            <p:nvPr/>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1" name="Freeform 17">
              <a:extLst>
                <a:ext uri="{FF2B5EF4-FFF2-40B4-BE49-F238E27FC236}">
                  <a16:creationId xmlns:a16="http://schemas.microsoft.com/office/drawing/2014/main" id="{E3FF883D-1850-1142-8B66-DA85EE5D19C3}"/>
                </a:ext>
              </a:extLst>
            </p:cNvPr>
            <p:cNvSpPr>
              <a:spLocks noEditPoints="1"/>
            </p:cNvSpPr>
            <p:nvPr/>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2" name="Freeform 18">
              <a:extLst>
                <a:ext uri="{FF2B5EF4-FFF2-40B4-BE49-F238E27FC236}">
                  <a16:creationId xmlns:a16="http://schemas.microsoft.com/office/drawing/2014/main" id="{E2F79699-747A-FD43-BA39-3CC120BC7A1B}"/>
                </a:ext>
              </a:extLst>
            </p:cNvPr>
            <p:cNvSpPr>
              <a:spLocks/>
            </p:cNvSpPr>
            <p:nvPr/>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3" name="Freeform 19">
              <a:extLst>
                <a:ext uri="{FF2B5EF4-FFF2-40B4-BE49-F238E27FC236}">
                  <a16:creationId xmlns:a16="http://schemas.microsoft.com/office/drawing/2014/main" id="{7B2BC023-1FCA-D54D-A03B-9CAB74947F99}"/>
                </a:ext>
              </a:extLst>
            </p:cNvPr>
            <p:cNvSpPr>
              <a:spLocks/>
            </p:cNvSpPr>
            <p:nvPr/>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4" name="Freeform 20">
              <a:extLst>
                <a:ext uri="{FF2B5EF4-FFF2-40B4-BE49-F238E27FC236}">
                  <a16:creationId xmlns:a16="http://schemas.microsoft.com/office/drawing/2014/main" id="{E050DFB0-1400-D140-A5A3-282BF5F60E41}"/>
                </a:ext>
              </a:extLst>
            </p:cNvPr>
            <p:cNvSpPr>
              <a:spLocks noEditPoints="1"/>
            </p:cNvSpPr>
            <p:nvPr/>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5" name="Freeform 21">
              <a:extLst>
                <a:ext uri="{FF2B5EF4-FFF2-40B4-BE49-F238E27FC236}">
                  <a16:creationId xmlns:a16="http://schemas.microsoft.com/office/drawing/2014/main" id="{7BB99552-E482-224E-8499-FA52B63B311E}"/>
                </a:ext>
              </a:extLst>
            </p:cNvPr>
            <p:cNvSpPr>
              <a:spLocks noEditPoints="1"/>
            </p:cNvSpPr>
            <p:nvPr/>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6" name="Freeform 22">
              <a:extLst>
                <a:ext uri="{FF2B5EF4-FFF2-40B4-BE49-F238E27FC236}">
                  <a16:creationId xmlns:a16="http://schemas.microsoft.com/office/drawing/2014/main" id="{5725D688-4AC3-4945-8ACF-99620E3C3BAF}"/>
                </a:ext>
              </a:extLst>
            </p:cNvPr>
            <p:cNvSpPr>
              <a:spLocks noEditPoints="1"/>
            </p:cNvSpPr>
            <p:nvPr/>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grpSp>
      <p:cxnSp>
        <p:nvCxnSpPr>
          <p:cNvPr id="28" name="Straight Connector 27">
            <a:extLst>
              <a:ext uri="{FF2B5EF4-FFF2-40B4-BE49-F238E27FC236}">
                <a16:creationId xmlns:a16="http://schemas.microsoft.com/office/drawing/2014/main" id="{2B14C458-0FEA-604A-B28E-74950287D221}"/>
              </a:ext>
            </a:extLst>
          </p:cNvPr>
          <p:cNvCxnSpPr>
            <a:cxnSpLocks/>
          </p:cNvCxnSpPr>
          <p:nvPr userDrawn="1"/>
        </p:nvCxnSpPr>
        <p:spPr>
          <a:xfrm>
            <a:off x="548640" y="549560"/>
            <a:ext cx="11094720" cy="0"/>
          </a:xfrm>
          <a:prstGeom prst="line">
            <a:avLst/>
          </a:prstGeom>
          <a:ln w="635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29" name="Title 147">
            <a:extLst>
              <a:ext uri="{FF2B5EF4-FFF2-40B4-BE49-F238E27FC236}">
                <a16:creationId xmlns:a16="http://schemas.microsoft.com/office/drawing/2014/main" id="{6086F924-185D-DB46-B7DD-4602D9650D3A}"/>
              </a:ext>
            </a:extLst>
          </p:cNvPr>
          <p:cNvSpPr>
            <a:spLocks noGrp="1"/>
          </p:cNvSpPr>
          <p:nvPr>
            <p:ph type="title" hasCustomPrompt="1"/>
          </p:nvPr>
        </p:nvSpPr>
        <p:spPr>
          <a:xfrm>
            <a:off x="548640" y="600293"/>
            <a:ext cx="11094720" cy="573326"/>
          </a:xfrm>
          <a:prstGeom prst="rect">
            <a:avLst/>
          </a:prstGeom>
          <a:noFill/>
        </p:spPr>
        <p:txBody>
          <a:bodyPr wrap="square" lIns="0" anchor="b" anchorCtr="0">
            <a:normAutofit/>
          </a:bodyPr>
          <a:lstStyle>
            <a:lvl1pPr algn="l">
              <a:defRPr sz="3000" b="0" i="0" cap="all" spc="53" baseline="0">
                <a:solidFill>
                  <a:schemeClr val="bg1"/>
                </a:solidFill>
                <a:latin typeface="Lato" panose="020F0502020204030203" pitchFamily="34" charset="77"/>
              </a:defRPr>
            </a:lvl1pPr>
          </a:lstStyle>
          <a:p>
            <a:r>
              <a:rPr lang="en-US" dirty="0"/>
              <a:t>CLICK TO EDIT MASTER TITLE STYLE</a:t>
            </a:r>
          </a:p>
        </p:txBody>
      </p:sp>
      <p:sp>
        <p:nvSpPr>
          <p:cNvPr id="30" name="Text Placeholder 150">
            <a:extLst>
              <a:ext uri="{FF2B5EF4-FFF2-40B4-BE49-F238E27FC236}">
                <a16:creationId xmlns:a16="http://schemas.microsoft.com/office/drawing/2014/main" id="{9F42DF70-BB83-0E46-930E-326A0F35A1F5}"/>
              </a:ext>
            </a:extLst>
          </p:cNvPr>
          <p:cNvSpPr>
            <a:spLocks noGrp="1"/>
          </p:cNvSpPr>
          <p:nvPr>
            <p:ph type="body" sz="quarter" idx="10" hasCustomPrompt="1"/>
          </p:nvPr>
        </p:nvSpPr>
        <p:spPr>
          <a:xfrm>
            <a:off x="548640" y="1173620"/>
            <a:ext cx="11094720" cy="410633"/>
          </a:xfrm>
          <a:prstGeom prst="rect">
            <a:avLst/>
          </a:prstGeom>
        </p:spPr>
        <p:txBody>
          <a:bodyPr lIns="0" tIns="22860">
            <a:normAutofit/>
          </a:bodyPr>
          <a:lstStyle>
            <a:lvl1pPr marL="0" indent="0">
              <a:buNone/>
              <a:defRPr sz="2200" b="0" i="0">
                <a:solidFill>
                  <a:schemeClr val="accent1"/>
                </a:solidFill>
                <a:latin typeface="Roboto" panose="02000000000000000000" pitchFamily="2" charset="0"/>
                <a:ea typeface="Roboto" panose="02000000000000000000" pitchFamily="2" charset="0"/>
              </a:defRPr>
            </a:lvl1pPr>
            <a:lvl2pPr marL="288918" indent="0">
              <a:buNone/>
              <a:defRPr sz="2133">
                <a:solidFill>
                  <a:schemeClr val="accent1"/>
                </a:solidFill>
              </a:defRPr>
            </a:lvl2pPr>
            <a:lvl3pPr marL="681020" indent="0">
              <a:buNone/>
              <a:defRPr sz="2133">
                <a:solidFill>
                  <a:schemeClr val="accent1"/>
                </a:solidFill>
              </a:defRPr>
            </a:lvl3pPr>
            <a:lvl4pPr marL="1031849" indent="0">
              <a:buNone/>
              <a:defRPr sz="2133">
                <a:solidFill>
                  <a:schemeClr val="accent1"/>
                </a:solidFill>
              </a:defRPr>
            </a:lvl4pPr>
            <a:lvl5pPr marL="1425539" indent="0">
              <a:buNone/>
              <a:defRPr sz="2133">
                <a:solidFill>
                  <a:schemeClr val="accent1"/>
                </a:solidFill>
              </a:defRPr>
            </a:lvl5pPr>
          </a:lstStyle>
          <a:p>
            <a:pPr lvl="0"/>
            <a:r>
              <a:rPr lang="en-US" dirty="0"/>
              <a:t>Subtitle (if needed)</a:t>
            </a:r>
          </a:p>
        </p:txBody>
      </p:sp>
      <p:sp>
        <p:nvSpPr>
          <p:cNvPr id="32" name="Slide Number Placeholder 5">
            <a:extLst>
              <a:ext uri="{FF2B5EF4-FFF2-40B4-BE49-F238E27FC236}">
                <a16:creationId xmlns:a16="http://schemas.microsoft.com/office/drawing/2014/main" id="{06C73352-A6CB-B146-BC09-470DC0CE64CE}"/>
              </a:ext>
            </a:extLst>
          </p:cNvPr>
          <p:cNvSpPr txBox="1">
            <a:spLocks/>
          </p:cNvSpPr>
          <p:nvPr userDrawn="1"/>
        </p:nvSpPr>
        <p:spPr>
          <a:xfrm>
            <a:off x="11305051" y="6509495"/>
            <a:ext cx="340849" cy="123111"/>
          </a:xfrm>
          <a:prstGeom prst="rect">
            <a:avLst/>
          </a:prstGeom>
        </p:spPr>
        <p:txBody>
          <a:bodyPr vert="horz" lIns="0" tIns="0" rIns="0" bIns="0" rtlCol="0" anchor="ctr">
            <a:spAutoFit/>
          </a:bodyP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3811AAA-31B3-8347-9AC8-36DEEB43E775}" type="slidenum">
              <a:rPr lang="en-US" sz="800" smtClean="0">
                <a:solidFill>
                  <a:schemeClr val="accent6">
                    <a:lumMod val="60000"/>
                    <a:lumOff val="40000"/>
                  </a:schemeClr>
                </a:solidFill>
                <a:latin typeface="Roboto" panose="02000000000000000000" pitchFamily="2" charset="0"/>
                <a:ea typeface="Roboto" panose="02000000000000000000" pitchFamily="2" charset="0"/>
                <a:cs typeface="Roboto Medium" charset="0"/>
              </a:rPr>
              <a:pPr algn="r"/>
              <a:t>‹#›</a:t>
            </a:fld>
            <a:endParaRPr lang="en-US" sz="800">
              <a:solidFill>
                <a:schemeClr val="accent6">
                  <a:lumMod val="60000"/>
                  <a:lumOff val="40000"/>
                </a:schemeClr>
              </a:solidFill>
              <a:latin typeface="Roboto" panose="02000000000000000000" pitchFamily="2" charset="0"/>
              <a:ea typeface="Roboto" panose="02000000000000000000" pitchFamily="2" charset="0"/>
              <a:cs typeface="Roboto Medium" charset="0"/>
            </a:endParaRPr>
          </a:p>
        </p:txBody>
      </p:sp>
      <p:sp>
        <p:nvSpPr>
          <p:cNvPr id="17" name="Content Placeholder 2">
            <a:extLst>
              <a:ext uri="{FF2B5EF4-FFF2-40B4-BE49-F238E27FC236}">
                <a16:creationId xmlns:a16="http://schemas.microsoft.com/office/drawing/2014/main" id="{61488192-6579-D543-AC0B-A23E1F4F264C}"/>
              </a:ext>
            </a:extLst>
          </p:cNvPr>
          <p:cNvSpPr>
            <a:spLocks noGrp="1"/>
          </p:cNvSpPr>
          <p:nvPr>
            <p:ph sz="quarter" idx="16"/>
          </p:nvPr>
        </p:nvSpPr>
        <p:spPr>
          <a:xfrm>
            <a:off x="546100" y="2138362"/>
            <a:ext cx="5397501" cy="34468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Content Placeholder 2">
            <a:extLst>
              <a:ext uri="{FF2B5EF4-FFF2-40B4-BE49-F238E27FC236}">
                <a16:creationId xmlns:a16="http://schemas.microsoft.com/office/drawing/2014/main" id="{D533BEBD-60F5-DB48-8CEF-5297E4983376}"/>
              </a:ext>
            </a:extLst>
          </p:cNvPr>
          <p:cNvSpPr>
            <a:spLocks noGrp="1"/>
          </p:cNvSpPr>
          <p:nvPr>
            <p:ph sz="quarter" idx="17"/>
          </p:nvPr>
        </p:nvSpPr>
        <p:spPr>
          <a:xfrm>
            <a:off x="6238446" y="2138362"/>
            <a:ext cx="5397501" cy="34468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204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 (DARK)">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158D6FF-36E5-2F4E-8DDE-B7902C35EA00}"/>
              </a:ext>
            </a:extLst>
          </p:cNvPr>
          <p:cNvGrpSpPr/>
          <p:nvPr userDrawn="1"/>
        </p:nvGrpSpPr>
        <p:grpSpPr>
          <a:xfrm>
            <a:off x="548640" y="6488174"/>
            <a:ext cx="712933" cy="138801"/>
            <a:chOff x="382588" y="4784726"/>
            <a:chExt cx="896938" cy="174625"/>
          </a:xfrm>
          <a:solidFill>
            <a:schemeClr val="accent6">
              <a:lumMod val="60000"/>
              <a:lumOff val="40000"/>
            </a:schemeClr>
          </a:solidFill>
        </p:grpSpPr>
        <p:sp>
          <p:nvSpPr>
            <p:cNvPr id="19" name="Freeform 15">
              <a:extLst>
                <a:ext uri="{FF2B5EF4-FFF2-40B4-BE49-F238E27FC236}">
                  <a16:creationId xmlns:a16="http://schemas.microsoft.com/office/drawing/2014/main" id="{8D7C68D6-8CF6-7C4B-BF4E-976CDD32E2FF}"/>
                </a:ext>
              </a:extLst>
            </p:cNvPr>
            <p:cNvSpPr>
              <a:spLocks/>
            </p:cNvSpPr>
            <p:nvPr/>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0" name="Freeform 16">
              <a:extLst>
                <a:ext uri="{FF2B5EF4-FFF2-40B4-BE49-F238E27FC236}">
                  <a16:creationId xmlns:a16="http://schemas.microsoft.com/office/drawing/2014/main" id="{B847A95D-973F-4F4D-A90C-2C0E14A7120F}"/>
                </a:ext>
              </a:extLst>
            </p:cNvPr>
            <p:cNvSpPr>
              <a:spLocks/>
            </p:cNvSpPr>
            <p:nvPr/>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1" name="Freeform 17">
              <a:extLst>
                <a:ext uri="{FF2B5EF4-FFF2-40B4-BE49-F238E27FC236}">
                  <a16:creationId xmlns:a16="http://schemas.microsoft.com/office/drawing/2014/main" id="{E3FF883D-1850-1142-8B66-DA85EE5D19C3}"/>
                </a:ext>
              </a:extLst>
            </p:cNvPr>
            <p:cNvSpPr>
              <a:spLocks noEditPoints="1"/>
            </p:cNvSpPr>
            <p:nvPr/>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2" name="Freeform 18">
              <a:extLst>
                <a:ext uri="{FF2B5EF4-FFF2-40B4-BE49-F238E27FC236}">
                  <a16:creationId xmlns:a16="http://schemas.microsoft.com/office/drawing/2014/main" id="{E2F79699-747A-FD43-BA39-3CC120BC7A1B}"/>
                </a:ext>
              </a:extLst>
            </p:cNvPr>
            <p:cNvSpPr>
              <a:spLocks/>
            </p:cNvSpPr>
            <p:nvPr/>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3" name="Freeform 19">
              <a:extLst>
                <a:ext uri="{FF2B5EF4-FFF2-40B4-BE49-F238E27FC236}">
                  <a16:creationId xmlns:a16="http://schemas.microsoft.com/office/drawing/2014/main" id="{7B2BC023-1FCA-D54D-A03B-9CAB74947F99}"/>
                </a:ext>
              </a:extLst>
            </p:cNvPr>
            <p:cNvSpPr>
              <a:spLocks/>
            </p:cNvSpPr>
            <p:nvPr/>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4" name="Freeform 20">
              <a:extLst>
                <a:ext uri="{FF2B5EF4-FFF2-40B4-BE49-F238E27FC236}">
                  <a16:creationId xmlns:a16="http://schemas.microsoft.com/office/drawing/2014/main" id="{E050DFB0-1400-D140-A5A3-282BF5F60E41}"/>
                </a:ext>
              </a:extLst>
            </p:cNvPr>
            <p:cNvSpPr>
              <a:spLocks noEditPoints="1"/>
            </p:cNvSpPr>
            <p:nvPr/>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5" name="Freeform 21">
              <a:extLst>
                <a:ext uri="{FF2B5EF4-FFF2-40B4-BE49-F238E27FC236}">
                  <a16:creationId xmlns:a16="http://schemas.microsoft.com/office/drawing/2014/main" id="{7BB99552-E482-224E-8499-FA52B63B311E}"/>
                </a:ext>
              </a:extLst>
            </p:cNvPr>
            <p:cNvSpPr>
              <a:spLocks noEditPoints="1"/>
            </p:cNvSpPr>
            <p:nvPr/>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6" name="Freeform 22">
              <a:extLst>
                <a:ext uri="{FF2B5EF4-FFF2-40B4-BE49-F238E27FC236}">
                  <a16:creationId xmlns:a16="http://schemas.microsoft.com/office/drawing/2014/main" id="{5725D688-4AC3-4945-8ACF-99620E3C3BAF}"/>
                </a:ext>
              </a:extLst>
            </p:cNvPr>
            <p:cNvSpPr>
              <a:spLocks noEditPoints="1"/>
            </p:cNvSpPr>
            <p:nvPr/>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grpSp>
      <p:cxnSp>
        <p:nvCxnSpPr>
          <p:cNvPr id="28" name="Straight Connector 27">
            <a:extLst>
              <a:ext uri="{FF2B5EF4-FFF2-40B4-BE49-F238E27FC236}">
                <a16:creationId xmlns:a16="http://schemas.microsoft.com/office/drawing/2014/main" id="{2B14C458-0FEA-604A-B28E-74950287D221}"/>
              </a:ext>
            </a:extLst>
          </p:cNvPr>
          <p:cNvCxnSpPr>
            <a:cxnSpLocks/>
          </p:cNvCxnSpPr>
          <p:nvPr userDrawn="1"/>
        </p:nvCxnSpPr>
        <p:spPr>
          <a:xfrm>
            <a:off x="548640" y="549560"/>
            <a:ext cx="11094720" cy="0"/>
          </a:xfrm>
          <a:prstGeom prst="line">
            <a:avLst/>
          </a:prstGeom>
          <a:ln w="635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29" name="Title 147">
            <a:extLst>
              <a:ext uri="{FF2B5EF4-FFF2-40B4-BE49-F238E27FC236}">
                <a16:creationId xmlns:a16="http://schemas.microsoft.com/office/drawing/2014/main" id="{6086F924-185D-DB46-B7DD-4602D9650D3A}"/>
              </a:ext>
            </a:extLst>
          </p:cNvPr>
          <p:cNvSpPr>
            <a:spLocks noGrp="1"/>
          </p:cNvSpPr>
          <p:nvPr>
            <p:ph type="title" hasCustomPrompt="1"/>
          </p:nvPr>
        </p:nvSpPr>
        <p:spPr>
          <a:xfrm>
            <a:off x="548640" y="614253"/>
            <a:ext cx="11094720" cy="559366"/>
          </a:xfrm>
          <a:prstGeom prst="rect">
            <a:avLst/>
          </a:prstGeom>
          <a:noFill/>
        </p:spPr>
        <p:txBody>
          <a:bodyPr wrap="square" lIns="0" anchor="b" anchorCtr="0">
            <a:noAutofit/>
          </a:bodyPr>
          <a:lstStyle>
            <a:lvl1pPr algn="l">
              <a:defRPr sz="3000" b="0" i="0" cap="all" spc="53" baseline="0">
                <a:solidFill>
                  <a:schemeClr val="bg1"/>
                </a:solidFill>
                <a:latin typeface="Lato" panose="020F0502020204030203" pitchFamily="34" charset="77"/>
              </a:defRPr>
            </a:lvl1pPr>
          </a:lstStyle>
          <a:p>
            <a:r>
              <a:rPr lang="en-US" dirty="0"/>
              <a:t>CLICK TO EDIT MASTER TITLE STYLE</a:t>
            </a:r>
          </a:p>
        </p:txBody>
      </p:sp>
      <p:sp>
        <p:nvSpPr>
          <p:cNvPr id="30" name="Text Placeholder 150">
            <a:extLst>
              <a:ext uri="{FF2B5EF4-FFF2-40B4-BE49-F238E27FC236}">
                <a16:creationId xmlns:a16="http://schemas.microsoft.com/office/drawing/2014/main" id="{9F42DF70-BB83-0E46-930E-326A0F35A1F5}"/>
              </a:ext>
            </a:extLst>
          </p:cNvPr>
          <p:cNvSpPr>
            <a:spLocks noGrp="1"/>
          </p:cNvSpPr>
          <p:nvPr>
            <p:ph type="body" sz="quarter" idx="10" hasCustomPrompt="1"/>
          </p:nvPr>
        </p:nvSpPr>
        <p:spPr>
          <a:xfrm>
            <a:off x="548640" y="1173620"/>
            <a:ext cx="11094720" cy="410633"/>
          </a:xfrm>
          <a:prstGeom prst="rect">
            <a:avLst/>
          </a:prstGeom>
        </p:spPr>
        <p:txBody>
          <a:bodyPr lIns="0" tIns="22860">
            <a:normAutofit/>
          </a:bodyPr>
          <a:lstStyle>
            <a:lvl1pPr marL="0" indent="0">
              <a:buNone/>
              <a:defRPr sz="2200" b="0" i="0">
                <a:solidFill>
                  <a:schemeClr val="accent1"/>
                </a:solidFill>
                <a:latin typeface="Roboto" panose="02000000000000000000" pitchFamily="2" charset="0"/>
                <a:ea typeface="Roboto" panose="02000000000000000000" pitchFamily="2" charset="0"/>
              </a:defRPr>
            </a:lvl1pPr>
            <a:lvl2pPr marL="288918" indent="0">
              <a:buNone/>
              <a:defRPr sz="2133">
                <a:solidFill>
                  <a:schemeClr val="accent1"/>
                </a:solidFill>
              </a:defRPr>
            </a:lvl2pPr>
            <a:lvl3pPr marL="681020" indent="0">
              <a:buNone/>
              <a:defRPr sz="2133">
                <a:solidFill>
                  <a:schemeClr val="accent1"/>
                </a:solidFill>
              </a:defRPr>
            </a:lvl3pPr>
            <a:lvl4pPr marL="1031849" indent="0">
              <a:buNone/>
              <a:defRPr sz="2133">
                <a:solidFill>
                  <a:schemeClr val="accent1"/>
                </a:solidFill>
              </a:defRPr>
            </a:lvl4pPr>
            <a:lvl5pPr marL="1425539" indent="0">
              <a:buNone/>
              <a:defRPr sz="2133">
                <a:solidFill>
                  <a:schemeClr val="accent1"/>
                </a:solidFill>
              </a:defRPr>
            </a:lvl5pPr>
          </a:lstStyle>
          <a:p>
            <a:pPr lvl="0"/>
            <a:r>
              <a:rPr lang="en-US" dirty="0"/>
              <a:t>Subtitle (if needed)</a:t>
            </a:r>
          </a:p>
        </p:txBody>
      </p:sp>
      <p:sp>
        <p:nvSpPr>
          <p:cNvPr id="31" name="Slide Number Placeholder 5">
            <a:extLst>
              <a:ext uri="{FF2B5EF4-FFF2-40B4-BE49-F238E27FC236}">
                <a16:creationId xmlns:a16="http://schemas.microsoft.com/office/drawing/2014/main" id="{4ECF8F3A-7656-4F45-AA39-92BEEE8AF148}"/>
              </a:ext>
            </a:extLst>
          </p:cNvPr>
          <p:cNvSpPr txBox="1">
            <a:spLocks/>
          </p:cNvSpPr>
          <p:nvPr userDrawn="1"/>
        </p:nvSpPr>
        <p:spPr>
          <a:xfrm>
            <a:off x="11305051" y="6509495"/>
            <a:ext cx="340849" cy="123111"/>
          </a:xfrm>
          <a:prstGeom prst="rect">
            <a:avLst/>
          </a:prstGeom>
        </p:spPr>
        <p:txBody>
          <a:bodyPr vert="horz" lIns="0" tIns="0" rIns="0" bIns="0" rtlCol="0" anchor="ctr">
            <a:spAutoFit/>
          </a:bodyP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3811AAA-31B3-8347-9AC8-36DEEB43E775}" type="slidenum">
              <a:rPr lang="en-US" sz="800" smtClean="0">
                <a:solidFill>
                  <a:schemeClr val="accent6">
                    <a:lumMod val="60000"/>
                    <a:lumOff val="40000"/>
                  </a:schemeClr>
                </a:solidFill>
                <a:latin typeface="Roboto" panose="02000000000000000000" pitchFamily="2" charset="0"/>
                <a:ea typeface="Roboto" panose="02000000000000000000" pitchFamily="2" charset="0"/>
                <a:cs typeface="Roboto Medium" charset="0"/>
              </a:rPr>
              <a:pPr algn="r"/>
              <a:t>‹#›</a:t>
            </a:fld>
            <a:endParaRPr lang="en-US" sz="800">
              <a:solidFill>
                <a:schemeClr val="accent6">
                  <a:lumMod val="60000"/>
                  <a:lumOff val="40000"/>
                </a:schemeClr>
              </a:solidFill>
              <a:latin typeface="Roboto" panose="02000000000000000000" pitchFamily="2" charset="0"/>
              <a:ea typeface="Roboto" panose="02000000000000000000" pitchFamily="2" charset="0"/>
              <a:cs typeface="Roboto Medium" charset="0"/>
            </a:endParaRPr>
          </a:p>
        </p:txBody>
      </p:sp>
      <p:sp>
        <p:nvSpPr>
          <p:cNvPr id="34" name="Content Placeholder 2">
            <a:extLst>
              <a:ext uri="{FF2B5EF4-FFF2-40B4-BE49-F238E27FC236}">
                <a16:creationId xmlns:a16="http://schemas.microsoft.com/office/drawing/2014/main" id="{76005C84-5118-DC49-A4AA-DDDCF41B0802}"/>
              </a:ext>
            </a:extLst>
          </p:cNvPr>
          <p:cNvSpPr>
            <a:spLocks noGrp="1"/>
          </p:cNvSpPr>
          <p:nvPr>
            <p:ph sz="quarter" idx="18"/>
          </p:nvPr>
        </p:nvSpPr>
        <p:spPr>
          <a:xfrm>
            <a:off x="546100" y="2138362"/>
            <a:ext cx="3482203" cy="34468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Content Placeholder 2">
            <a:extLst>
              <a:ext uri="{FF2B5EF4-FFF2-40B4-BE49-F238E27FC236}">
                <a16:creationId xmlns:a16="http://schemas.microsoft.com/office/drawing/2014/main" id="{8327A029-C94C-C74E-9A3B-D51A7DD06869}"/>
              </a:ext>
            </a:extLst>
          </p:cNvPr>
          <p:cNvSpPr>
            <a:spLocks noGrp="1"/>
          </p:cNvSpPr>
          <p:nvPr>
            <p:ph sz="quarter" idx="19"/>
          </p:nvPr>
        </p:nvSpPr>
        <p:spPr>
          <a:xfrm>
            <a:off x="4360219" y="2138362"/>
            <a:ext cx="3482203" cy="34468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2">
            <a:extLst>
              <a:ext uri="{FF2B5EF4-FFF2-40B4-BE49-F238E27FC236}">
                <a16:creationId xmlns:a16="http://schemas.microsoft.com/office/drawing/2014/main" id="{29BF75DC-C1A6-C743-BFC8-490CE2E8269D}"/>
              </a:ext>
            </a:extLst>
          </p:cNvPr>
          <p:cNvSpPr>
            <a:spLocks noGrp="1"/>
          </p:cNvSpPr>
          <p:nvPr>
            <p:ph sz="quarter" idx="20"/>
          </p:nvPr>
        </p:nvSpPr>
        <p:spPr>
          <a:xfrm>
            <a:off x="8166100" y="2138362"/>
            <a:ext cx="3482203" cy="34468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034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Column (DARK)">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158D6FF-36E5-2F4E-8DDE-B7902C35EA00}"/>
              </a:ext>
            </a:extLst>
          </p:cNvPr>
          <p:cNvGrpSpPr/>
          <p:nvPr userDrawn="1"/>
        </p:nvGrpSpPr>
        <p:grpSpPr>
          <a:xfrm>
            <a:off x="548640" y="6488174"/>
            <a:ext cx="712933" cy="138801"/>
            <a:chOff x="382588" y="4784726"/>
            <a:chExt cx="896938" cy="174625"/>
          </a:xfrm>
          <a:solidFill>
            <a:schemeClr val="accent6">
              <a:lumMod val="60000"/>
              <a:lumOff val="40000"/>
            </a:schemeClr>
          </a:solidFill>
        </p:grpSpPr>
        <p:sp>
          <p:nvSpPr>
            <p:cNvPr id="19" name="Freeform 15">
              <a:extLst>
                <a:ext uri="{FF2B5EF4-FFF2-40B4-BE49-F238E27FC236}">
                  <a16:creationId xmlns:a16="http://schemas.microsoft.com/office/drawing/2014/main" id="{8D7C68D6-8CF6-7C4B-BF4E-976CDD32E2FF}"/>
                </a:ext>
              </a:extLst>
            </p:cNvPr>
            <p:cNvSpPr>
              <a:spLocks/>
            </p:cNvSpPr>
            <p:nvPr/>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0" name="Freeform 16">
              <a:extLst>
                <a:ext uri="{FF2B5EF4-FFF2-40B4-BE49-F238E27FC236}">
                  <a16:creationId xmlns:a16="http://schemas.microsoft.com/office/drawing/2014/main" id="{B847A95D-973F-4F4D-A90C-2C0E14A7120F}"/>
                </a:ext>
              </a:extLst>
            </p:cNvPr>
            <p:cNvSpPr>
              <a:spLocks/>
            </p:cNvSpPr>
            <p:nvPr/>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1" name="Freeform 17">
              <a:extLst>
                <a:ext uri="{FF2B5EF4-FFF2-40B4-BE49-F238E27FC236}">
                  <a16:creationId xmlns:a16="http://schemas.microsoft.com/office/drawing/2014/main" id="{E3FF883D-1850-1142-8B66-DA85EE5D19C3}"/>
                </a:ext>
              </a:extLst>
            </p:cNvPr>
            <p:cNvSpPr>
              <a:spLocks noEditPoints="1"/>
            </p:cNvSpPr>
            <p:nvPr/>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2" name="Freeform 18">
              <a:extLst>
                <a:ext uri="{FF2B5EF4-FFF2-40B4-BE49-F238E27FC236}">
                  <a16:creationId xmlns:a16="http://schemas.microsoft.com/office/drawing/2014/main" id="{E2F79699-747A-FD43-BA39-3CC120BC7A1B}"/>
                </a:ext>
              </a:extLst>
            </p:cNvPr>
            <p:cNvSpPr>
              <a:spLocks/>
            </p:cNvSpPr>
            <p:nvPr/>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3" name="Freeform 19">
              <a:extLst>
                <a:ext uri="{FF2B5EF4-FFF2-40B4-BE49-F238E27FC236}">
                  <a16:creationId xmlns:a16="http://schemas.microsoft.com/office/drawing/2014/main" id="{7B2BC023-1FCA-D54D-A03B-9CAB74947F99}"/>
                </a:ext>
              </a:extLst>
            </p:cNvPr>
            <p:cNvSpPr>
              <a:spLocks/>
            </p:cNvSpPr>
            <p:nvPr/>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4" name="Freeform 20">
              <a:extLst>
                <a:ext uri="{FF2B5EF4-FFF2-40B4-BE49-F238E27FC236}">
                  <a16:creationId xmlns:a16="http://schemas.microsoft.com/office/drawing/2014/main" id="{E050DFB0-1400-D140-A5A3-282BF5F60E41}"/>
                </a:ext>
              </a:extLst>
            </p:cNvPr>
            <p:cNvSpPr>
              <a:spLocks noEditPoints="1"/>
            </p:cNvSpPr>
            <p:nvPr/>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5" name="Freeform 21">
              <a:extLst>
                <a:ext uri="{FF2B5EF4-FFF2-40B4-BE49-F238E27FC236}">
                  <a16:creationId xmlns:a16="http://schemas.microsoft.com/office/drawing/2014/main" id="{7BB99552-E482-224E-8499-FA52B63B311E}"/>
                </a:ext>
              </a:extLst>
            </p:cNvPr>
            <p:cNvSpPr>
              <a:spLocks noEditPoints="1"/>
            </p:cNvSpPr>
            <p:nvPr/>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6" name="Freeform 22">
              <a:extLst>
                <a:ext uri="{FF2B5EF4-FFF2-40B4-BE49-F238E27FC236}">
                  <a16:creationId xmlns:a16="http://schemas.microsoft.com/office/drawing/2014/main" id="{5725D688-4AC3-4945-8ACF-99620E3C3BAF}"/>
                </a:ext>
              </a:extLst>
            </p:cNvPr>
            <p:cNvSpPr>
              <a:spLocks noEditPoints="1"/>
            </p:cNvSpPr>
            <p:nvPr/>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grpSp>
      <p:cxnSp>
        <p:nvCxnSpPr>
          <p:cNvPr id="28" name="Straight Connector 27">
            <a:extLst>
              <a:ext uri="{FF2B5EF4-FFF2-40B4-BE49-F238E27FC236}">
                <a16:creationId xmlns:a16="http://schemas.microsoft.com/office/drawing/2014/main" id="{2B14C458-0FEA-604A-B28E-74950287D221}"/>
              </a:ext>
            </a:extLst>
          </p:cNvPr>
          <p:cNvCxnSpPr>
            <a:cxnSpLocks/>
          </p:cNvCxnSpPr>
          <p:nvPr userDrawn="1"/>
        </p:nvCxnSpPr>
        <p:spPr>
          <a:xfrm>
            <a:off x="548640" y="549560"/>
            <a:ext cx="11094720" cy="0"/>
          </a:xfrm>
          <a:prstGeom prst="line">
            <a:avLst/>
          </a:prstGeom>
          <a:ln w="635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29" name="Title 147">
            <a:extLst>
              <a:ext uri="{FF2B5EF4-FFF2-40B4-BE49-F238E27FC236}">
                <a16:creationId xmlns:a16="http://schemas.microsoft.com/office/drawing/2014/main" id="{6086F924-185D-DB46-B7DD-4602D9650D3A}"/>
              </a:ext>
            </a:extLst>
          </p:cNvPr>
          <p:cNvSpPr>
            <a:spLocks noGrp="1"/>
          </p:cNvSpPr>
          <p:nvPr>
            <p:ph type="title" hasCustomPrompt="1"/>
          </p:nvPr>
        </p:nvSpPr>
        <p:spPr>
          <a:xfrm>
            <a:off x="548640" y="593313"/>
            <a:ext cx="11094720" cy="580306"/>
          </a:xfrm>
          <a:prstGeom prst="rect">
            <a:avLst/>
          </a:prstGeom>
          <a:noFill/>
        </p:spPr>
        <p:txBody>
          <a:bodyPr wrap="square" lIns="0" anchor="b" anchorCtr="0">
            <a:normAutofit/>
          </a:bodyPr>
          <a:lstStyle>
            <a:lvl1pPr algn="l">
              <a:defRPr sz="3000" b="0" i="0" cap="all" spc="53" baseline="0">
                <a:solidFill>
                  <a:schemeClr val="bg1"/>
                </a:solidFill>
                <a:latin typeface="Lato" panose="020F0502020204030203" pitchFamily="34" charset="77"/>
              </a:defRPr>
            </a:lvl1pPr>
          </a:lstStyle>
          <a:p>
            <a:r>
              <a:rPr lang="en-US" dirty="0"/>
              <a:t>CLICK TO EDIT MASTER TITLE STYLE</a:t>
            </a:r>
          </a:p>
        </p:txBody>
      </p:sp>
      <p:sp>
        <p:nvSpPr>
          <p:cNvPr id="30" name="Text Placeholder 150">
            <a:extLst>
              <a:ext uri="{FF2B5EF4-FFF2-40B4-BE49-F238E27FC236}">
                <a16:creationId xmlns:a16="http://schemas.microsoft.com/office/drawing/2014/main" id="{9F42DF70-BB83-0E46-930E-326A0F35A1F5}"/>
              </a:ext>
            </a:extLst>
          </p:cNvPr>
          <p:cNvSpPr>
            <a:spLocks noGrp="1"/>
          </p:cNvSpPr>
          <p:nvPr>
            <p:ph type="body" sz="quarter" idx="10" hasCustomPrompt="1"/>
          </p:nvPr>
        </p:nvSpPr>
        <p:spPr>
          <a:xfrm>
            <a:off x="548640" y="1173620"/>
            <a:ext cx="11094720" cy="410633"/>
          </a:xfrm>
          <a:prstGeom prst="rect">
            <a:avLst/>
          </a:prstGeom>
        </p:spPr>
        <p:txBody>
          <a:bodyPr lIns="0" tIns="22860">
            <a:normAutofit/>
          </a:bodyPr>
          <a:lstStyle>
            <a:lvl1pPr marL="0" indent="0">
              <a:buNone/>
              <a:defRPr sz="2200" b="0" i="0">
                <a:solidFill>
                  <a:schemeClr val="accent1"/>
                </a:solidFill>
                <a:latin typeface="Roboto" panose="02000000000000000000" pitchFamily="2" charset="0"/>
                <a:ea typeface="Roboto" panose="02000000000000000000" pitchFamily="2" charset="0"/>
              </a:defRPr>
            </a:lvl1pPr>
            <a:lvl2pPr marL="288918" indent="0">
              <a:buNone/>
              <a:defRPr sz="2133">
                <a:solidFill>
                  <a:schemeClr val="accent1"/>
                </a:solidFill>
              </a:defRPr>
            </a:lvl2pPr>
            <a:lvl3pPr marL="681020" indent="0">
              <a:buNone/>
              <a:defRPr sz="2133">
                <a:solidFill>
                  <a:schemeClr val="accent1"/>
                </a:solidFill>
              </a:defRPr>
            </a:lvl3pPr>
            <a:lvl4pPr marL="1031849" indent="0">
              <a:buNone/>
              <a:defRPr sz="2133">
                <a:solidFill>
                  <a:schemeClr val="accent1"/>
                </a:solidFill>
              </a:defRPr>
            </a:lvl4pPr>
            <a:lvl5pPr marL="1425539" indent="0">
              <a:buNone/>
              <a:defRPr sz="2133">
                <a:solidFill>
                  <a:schemeClr val="accent1"/>
                </a:solidFill>
              </a:defRPr>
            </a:lvl5pPr>
          </a:lstStyle>
          <a:p>
            <a:pPr lvl="0"/>
            <a:r>
              <a:rPr lang="en-US" dirty="0"/>
              <a:t>Subtitle (if needed)</a:t>
            </a:r>
          </a:p>
        </p:txBody>
      </p:sp>
      <p:sp>
        <p:nvSpPr>
          <p:cNvPr id="32" name="Slide Number Placeholder 5">
            <a:extLst>
              <a:ext uri="{FF2B5EF4-FFF2-40B4-BE49-F238E27FC236}">
                <a16:creationId xmlns:a16="http://schemas.microsoft.com/office/drawing/2014/main" id="{48F941F1-5171-9640-8B53-AD411ACBA35B}"/>
              </a:ext>
            </a:extLst>
          </p:cNvPr>
          <p:cNvSpPr txBox="1">
            <a:spLocks/>
          </p:cNvSpPr>
          <p:nvPr userDrawn="1"/>
        </p:nvSpPr>
        <p:spPr>
          <a:xfrm>
            <a:off x="11305051" y="6509495"/>
            <a:ext cx="340849" cy="123111"/>
          </a:xfrm>
          <a:prstGeom prst="rect">
            <a:avLst/>
          </a:prstGeom>
        </p:spPr>
        <p:txBody>
          <a:bodyPr vert="horz" lIns="0" tIns="0" rIns="0" bIns="0" rtlCol="0" anchor="ctr">
            <a:spAutoFit/>
          </a:bodyP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3811AAA-31B3-8347-9AC8-36DEEB43E775}" type="slidenum">
              <a:rPr lang="en-US" sz="800" smtClean="0">
                <a:solidFill>
                  <a:schemeClr val="accent6">
                    <a:lumMod val="60000"/>
                    <a:lumOff val="40000"/>
                  </a:schemeClr>
                </a:solidFill>
                <a:latin typeface="Roboto" panose="02000000000000000000" pitchFamily="2" charset="0"/>
                <a:ea typeface="Roboto" panose="02000000000000000000" pitchFamily="2" charset="0"/>
                <a:cs typeface="Roboto Medium" charset="0"/>
              </a:rPr>
              <a:pPr algn="r"/>
              <a:t>‹#›</a:t>
            </a:fld>
            <a:endParaRPr lang="en-US" sz="800">
              <a:solidFill>
                <a:schemeClr val="accent6">
                  <a:lumMod val="60000"/>
                  <a:lumOff val="40000"/>
                </a:schemeClr>
              </a:solidFill>
              <a:latin typeface="Roboto" panose="02000000000000000000" pitchFamily="2" charset="0"/>
              <a:ea typeface="Roboto" panose="02000000000000000000" pitchFamily="2" charset="0"/>
              <a:cs typeface="Roboto Medium" charset="0"/>
            </a:endParaRPr>
          </a:p>
        </p:txBody>
      </p:sp>
      <p:sp>
        <p:nvSpPr>
          <p:cNvPr id="35" name="Content Placeholder 2">
            <a:extLst>
              <a:ext uri="{FF2B5EF4-FFF2-40B4-BE49-F238E27FC236}">
                <a16:creationId xmlns:a16="http://schemas.microsoft.com/office/drawing/2014/main" id="{FF356C56-1BBD-A641-B27E-593957C72287}"/>
              </a:ext>
            </a:extLst>
          </p:cNvPr>
          <p:cNvSpPr>
            <a:spLocks noGrp="1"/>
          </p:cNvSpPr>
          <p:nvPr>
            <p:ph sz="quarter" idx="19"/>
          </p:nvPr>
        </p:nvSpPr>
        <p:spPr>
          <a:xfrm>
            <a:off x="546101" y="2138362"/>
            <a:ext cx="2584278" cy="38752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2">
            <a:extLst>
              <a:ext uri="{FF2B5EF4-FFF2-40B4-BE49-F238E27FC236}">
                <a16:creationId xmlns:a16="http://schemas.microsoft.com/office/drawing/2014/main" id="{763CCB1D-FB29-6B48-8C88-D20FE84053A0}"/>
              </a:ext>
            </a:extLst>
          </p:cNvPr>
          <p:cNvSpPr>
            <a:spLocks noGrp="1"/>
          </p:cNvSpPr>
          <p:nvPr>
            <p:ph sz="quarter" idx="20"/>
          </p:nvPr>
        </p:nvSpPr>
        <p:spPr>
          <a:xfrm>
            <a:off x="3388155" y="2138362"/>
            <a:ext cx="2584278" cy="38752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Content Placeholder 2">
            <a:extLst>
              <a:ext uri="{FF2B5EF4-FFF2-40B4-BE49-F238E27FC236}">
                <a16:creationId xmlns:a16="http://schemas.microsoft.com/office/drawing/2014/main" id="{9A0FF416-2EEF-2940-B60D-79B081DEA2E1}"/>
              </a:ext>
            </a:extLst>
          </p:cNvPr>
          <p:cNvSpPr>
            <a:spLocks noGrp="1"/>
          </p:cNvSpPr>
          <p:nvPr>
            <p:ph sz="quarter" idx="21"/>
          </p:nvPr>
        </p:nvSpPr>
        <p:spPr>
          <a:xfrm>
            <a:off x="6238446" y="2138362"/>
            <a:ext cx="2584278" cy="38752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Content Placeholder 2">
            <a:extLst>
              <a:ext uri="{FF2B5EF4-FFF2-40B4-BE49-F238E27FC236}">
                <a16:creationId xmlns:a16="http://schemas.microsoft.com/office/drawing/2014/main" id="{F156A51B-2B79-BB4D-A5B6-3FAEBCD5DADB}"/>
              </a:ext>
            </a:extLst>
          </p:cNvPr>
          <p:cNvSpPr>
            <a:spLocks noGrp="1"/>
          </p:cNvSpPr>
          <p:nvPr>
            <p:ph sz="quarter" idx="22"/>
          </p:nvPr>
        </p:nvSpPr>
        <p:spPr>
          <a:xfrm>
            <a:off x="9072263" y="2138362"/>
            <a:ext cx="2584278" cy="38752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952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fo Blank (DARK)">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1F8C624C-C6A4-0E46-BBEA-7A74B9F8251E}"/>
              </a:ext>
            </a:extLst>
          </p:cNvPr>
          <p:cNvSpPr/>
          <p:nvPr userDrawn="1"/>
        </p:nvSpPr>
        <p:spPr>
          <a:xfrm>
            <a:off x="548640" y="1138937"/>
            <a:ext cx="3200400" cy="1507676"/>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8" name="Group 17">
            <a:extLst>
              <a:ext uri="{FF2B5EF4-FFF2-40B4-BE49-F238E27FC236}">
                <a16:creationId xmlns:a16="http://schemas.microsoft.com/office/drawing/2014/main" id="{2158D6FF-36E5-2F4E-8DDE-B7902C35EA00}"/>
              </a:ext>
            </a:extLst>
          </p:cNvPr>
          <p:cNvGrpSpPr/>
          <p:nvPr userDrawn="1"/>
        </p:nvGrpSpPr>
        <p:grpSpPr>
          <a:xfrm>
            <a:off x="548640" y="6488174"/>
            <a:ext cx="712933" cy="138801"/>
            <a:chOff x="382588" y="4784726"/>
            <a:chExt cx="896938" cy="174625"/>
          </a:xfrm>
          <a:solidFill>
            <a:schemeClr val="accent6">
              <a:lumMod val="60000"/>
              <a:lumOff val="40000"/>
            </a:schemeClr>
          </a:solidFill>
        </p:grpSpPr>
        <p:sp>
          <p:nvSpPr>
            <p:cNvPr id="19" name="Freeform 15">
              <a:extLst>
                <a:ext uri="{FF2B5EF4-FFF2-40B4-BE49-F238E27FC236}">
                  <a16:creationId xmlns:a16="http://schemas.microsoft.com/office/drawing/2014/main" id="{8D7C68D6-8CF6-7C4B-BF4E-976CDD32E2FF}"/>
                </a:ext>
              </a:extLst>
            </p:cNvPr>
            <p:cNvSpPr>
              <a:spLocks/>
            </p:cNvSpPr>
            <p:nvPr/>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0" name="Freeform 16">
              <a:extLst>
                <a:ext uri="{FF2B5EF4-FFF2-40B4-BE49-F238E27FC236}">
                  <a16:creationId xmlns:a16="http://schemas.microsoft.com/office/drawing/2014/main" id="{B847A95D-973F-4F4D-A90C-2C0E14A7120F}"/>
                </a:ext>
              </a:extLst>
            </p:cNvPr>
            <p:cNvSpPr>
              <a:spLocks/>
            </p:cNvSpPr>
            <p:nvPr/>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1" name="Freeform 17">
              <a:extLst>
                <a:ext uri="{FF2B5EF4-FFF2-40B4-BE49-F238E27FC236}">
                  <a16:creationId xmlns:a16="http://schemas.microsoft.com/office/drawing/2014/main" id="{E3FF883D-1850-1142-8B66-DA85EE5D19C3}"/>
                </a:ext>
              </a:extLst>
            </p:cNvPr>
            <p:cNvSpPr>
              <a:spLocks noEditPoints="1"/>
            </p:cNvSpPr>
            <p:nvPr/>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2" name="Freeform 18">
              <a:extLst>
                <a:ext uri="{FF2B5EF4-FFF2-40B4-BE49-F238E27FC236}">
                  <a16:creationId xmlns:a16="http://schemas.microsoft.com/office/drawing/2014/main" id="{E2F79699-747A-FD43-BA39-3CC120BC7A1B}"/>
                </a:ext>
              </a:extLst>
            </p:cNvPr>
            <p:cNvSpPr>
              <a:spLocks/>
            </p:cNvSpPr>
            <p:nvPr/>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3" name="Freeform 19">
              <a:extLst>
                <a:ext uri="{FF2B5EF4-FFF2-40B4-BE49-F238E27FC236}">
                  <a16:creationId xmlns:a16="http://schemas.microsoft.com/office/drawing/2014/main" id="{7B2BC023-1FCA-D54D-A03B-9CAB74947F99}"/>
                </a:ext>
              </a:extLst>
            </p:cNvPr>
            <p:cNvSpPr>
              <a:spLocks/>
            </p:cNvSpPr>
            <p:nvPr/>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4" name="Freeform 20">
              <a:extLst>
                <a:ext uri="{FF2B5EF4-FFF2-40B4-BE49-F238E27FC236}">
                  <a16:creationId xmlns:a16="http://schemas.microsoft.com/office/drawing/2014/main" id="{E050DFB0-1400-D140-A5A3-282BF5F60E41}"/>
                </a:ext>
              </a:extLst>
            </p:cNvPr>
            <p:cNvSpPr>
              <a:spLocks noEditPoints="1"/>
            </p:cNvSpPr>
            <p:nvPr/>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5" name="Freeform 21">
              <a:extLst>
                <a:ext uri="{FF2B5EF4-FFF2-40B4-BE49-F238E27FC236}">
                  <a16:creationId xmlns:a16="http://schemas.microsoft.com/office/drawing/2014/main" id="{7BB99552-E482-224E-8499-FA52B63B311E}"/>
                </a:ext>
              </a:extLst>
            </p:cNvPr>
            <p:cNvSpPr>
              <a:spLocks noEditPoints="1"/>
            </p:cNvSpPr>
            <p:nvPr/>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6" name="Freeform 22">
              <a:extLst>
                <a:ext uri="{FF2B5EF4-FFF2-40B4-BE49-F238E27FC236}">
                  <a16:creationId xmlns:a16="http://schemas.microsoft.com/office/drawing/2014/main" id="{5725D688-4AC3-4945-8ACF-99620E3C3BAF}"/>
                </a:ext>
              </a:extLst>
            </p:cNvPr>
            <p:cNvSpPr>
              <a:spLocks noEditPoints="1"/>
            </p:cNvSpPr>
            <p:nvPr/>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grpSp>
      <p:cxnSp>
        <p:nvCxnSpPr>
          <p:cNvPr id="27" name="Straight Connector 26">
            <a:extLst>
              <a:ext uri="{FF2B5EF4-FFF2-40B4-BE49-F238E27FC236}">
                <a16:creationId xmlns:a16="http://schemas.microsoft.com/office/drawing/2014/main" id="{2BBB2A4C-044A-3043-B0CF-E32047999A74}"/>
              </a:ext>
            </a:extLst>
          </p:cNvPr>
          <p:cNvCxnSpPr>
            <a:cxnSpLocks/>
          </p:cNvCxnSpPr>
          <p:nvPr userDrawn="1"/>
        </p:nvCxnSpPr>
        <p:spPr>
          <a:xfrm>
            <a:off x="548640" y="549560"/>
            <a:ext cx="3200400" cy="0"/>
          </a:xfrm>
          <a:prstGeom prst="line">
            <a:avLst/>
          </a:prstGeom>
          <a:ln w="6350">
            <a:solidFill>
              <a:schemeClr val="accent6">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8E7DAA1-BF2A-2549-A647-8042ACA478C6}"/>
              </a:ext>
            </a:extLst>
          </p:cNvPr>
          <p:cNvCxnSpPr>
            <a:cxnSpLocks/>
          </p:cNvCxnSpPr>
          <p:nvPr userDrawn="1"/>
        </p:nvCxnSpPr>
        <p:spPr>
          <a:xfrm>
            <a:off x="3973361" y="549560"/>
            <a:ext cx="7680960" cy="0"/>
          </a:xfrm>
          <a:prstGeom prst="line">
            <a:avLst/>
          </a:prstGeom>
          <a:ln w="6350">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2" name="Title 147">
            <a:extLst>
              <a:ext uri="{FF2B5EF4-FFF2-40B4-BE49-F238E27FC236}">
                <a16:creationId xmlns:a16="http://schemas.microsoft.com/office/drawing/2014/main" id="{A80D828A-BB42-D042-B6F6-53BCC94DB885}"/>
              </a:ext>
            </a:extLst>
          </p:cNvPr>
          <p:cNvSpPr>
            <a:spLocks noGrp="1"/>
          </p:cNvSpPr>
          <p:nvPr>
            <p:ph type="title" hasCustomPrompt="1"/>
          </p:nvPr>
        </p:nvSpPr>
        <p:spPr>
          <a:xfrm>
            <a:off x="687344" y="1372471"/>
            <a:ext cx="2928692" cy="1107996"/>
          </a:xfrm>
          <a:prstGeom prst="rect">
            <a:avLst/>
          </a:prstGeom>
          <a:noFill/>
        </p:spPr>
        <p:txBody>
          <a:bodyPr wrap="square" anchor="t" anchorCtr="0">
            <a:normAutofit/>
          </a:bodyPr>
          <a:lstStyle>
            <a:lvl1pPr algn="l">
              <a:defRPr sz="2600" b="0" i="0" cap="all" spc="53" baseline="0">
                <a:solidFill>
                  <a:schemeClr val="bg1"/>
                </a:solidFill>
                <a:latin typeface="Lato" panose="020F0502020204030203" pitchFamily="34" charset="77"/>
              </a:defRPr>
            </a:lvl1pPr>
          </a:lstStyle>
          <a:p>
            <a:r>
              <a:rPr lang="en-US" dirty="0"/>
              <a:t>TITLE GOES HERE IN ALL CAPS</a:t>
            </a:r>
          </a:p>
        </p:txBody>
      </p:sp>
      <p:sp>
        <p:nvSpPr>
          <p:cNvPr id="28" name="Slide Number Placeholder 5">
            <a:extLst>
              <a:ext uri="{FF2B5EF4-FFF2-40B4-BE49-F238E27FC236}">
                <a16:creationId xmlns:a16="http://schemas.microsoft.com/office/drawing/2014/main" id="{33DA5D5D-8FAE-5D46-B526-1E0899E6B73E}"/>
              </a:ext>
            </a:extLst>
          </p:cNvPr>
          <p:cNvSpPr txBox="1">
            <a:spLocks/>
          </p:cNvSpPr>
          <p:nvPr userDrawn="1"/>
        </p:nvSpPr>
        <p:spPr>
          <a:xfrm>
            <a:off x="11305051" y="6509495"/>
            <a:ext cx="340849" cy="123111"/>
          </a:xfrm>
          <a:prstGeom prst="rect">
            <a:avLst/>
          </a:prstGeom>
        </p:spPr>
        <p:txBody>
          <a:bodyPr vert="horz" lIns="0" tIns="0" rIns="0" bIns="0" rtlCol="0" anchor="ctr">
            <a:spAutoFit/>
          </a:bodyP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3811AAA-31B3-8347-9AC8-36DEEB43E775}" type="slidenum">
              <a:rPr lang="en-US" sz="800" smtClean="0">
                <a:solidFill>
                  <a:schemeClr val="accent6">
                    <a:lumMod val="60000"/>
                    <a:lumOff val="40000"/>
                  </a:schemeClr>
                </a:solidFill>
                <a:latin typeface="Roboto" panose="02000000000000000000" pitchFamily="2" charset="0"/>
                <a:ea typeface="Roboto" panose="02000000000000000000" pitchFamily="2" charset="0"/>
                <a:cs typeface="Roboto Medium" charset="0"/>
              </a:rPr>
              <a:pPr algn="r"/>
              <a:t>‹#›</a:t>
            </a:fld>
            <a:endParaRPr lang="en-US" sz="800">
              <a:solidFill>
                <a:schemeClr val="accent6">
                  <a:lumMod val="60000"/>
                  <a:lumOff val="40000"/>
                </a:schemeClr>
              </a:solidFill>
              <a:latin typeface="Roboto" panose="02000000000000000000" pitchFamily="2" charset="0"/>
              <a:ea typeface="Roboto" panose="02000000000000000000" pitchFamily="2" charset="0"/>
              <a:cs typeface="Roboto Medium" charset="0"/>
            </a:endParaRPr>
          </a:p>
        </p:txBody>
      </p:sp>
      <p:sp>
        <p:nvSpPr>
          <p:cNvPr id="4" name="Text Placeholder 3">
            <a:extLst>
              <a:ext uri="{FF2B5EF4-FFF2-40B4-BE49-F238E27FC236}">
                <a16:creationId xmlns:a16="http://schemas.microsoft.com/office/drawing/2014/main" id="{22942E22-8562-354F-9210-36AB2AE857BA}"/>
              </a:ext>
            </a:extLst>
          </p:cNvPr>
          <p:cNvSpPr>
            <a:spLocks noGrp="1"/>
          </p:cNvSpPr>
          <p:nvPr>
            <p:ph type="body" sz="quarter" idx="14" hasCustomPrompt="1"/>
          </p:nvPr>
        </p:nvSpPr>
        <p:spPr>
          <a:xfrm>
            <a:off x="546100" y="3032125"/>
            <a:ext cx="3203575" cy="2676525"/>
          </a:xfrm>
        </p:spPr>
        <p:txBody>
          <a:bodyPr/>
          <a:lstStyle>
            <a:lvl2pPr marL="342900" indent="0">
              <a:buNone/>
              <a:defRPr/>
            </a:lvl2pPr>
            <a:lvl3pPr marL="347472" indent="-347472">
              <a:tabLst/>
              <a:defRPr/>
            </a:lvl3pPr>
            <a:lvl4pPr marL="685800" indent="-342900">
              <a:tabLst>
                <a:tab pos="1887538" algn="l"/>
              </a:tabLst>
              <a:defRPr/>
            </a:lvl4pPr>
          </a:lstStyle>
          <a:p>
            <a:pPr lvl="2"/>
            <a:r>
              <a:rPr lang="en-US" dirty="0"/>
              <a:t>First level</a:t>
            </a:r>
          </a:p>
          <a:p>
            <a:pPr lvl="3"/>
            <a:r>
              <a:rPr lang="en-US" dirty="0"/>
              <a:t>Second level</a:t>
            </a:r>
          </a:p>
        </p:txBody>
      </p:sp>
    </p:spTree>
    <p:extLst>
      <p:ext uri="{BB962C8B-B14F-4D97-AF65-F5344CB8AC3E}">
        <p14:creationId xmlns:p14="http://schemas.microsoft.com/office/powerpoint/2010/main" val="412753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fo &amp; Image (DARK)">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1F8C624C-C6A4-0E46-BBEA-7A74B9F8251E}"/>
              </a:ext>
            </a:extLst>
          </p:cNvPr>
          <p:cNvSpPr/>
          <p:nvPr userDrawn="1"/>
        </p:nvSpPr>
        <p:spPr>
          <a:xfrm>
            <a:off x="548640" y="1138937"/>
            <a:ext cx="3200400" cy="1507676"/>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a:p>
        </p:txBody>
      </p:sp>
      <p:grpSp>
        <p:nvGrpSpPr>
          <p:cNvPr id="18" name="Group 17">
            <a:extLst>
              <a:ext uri="{FF2B5EF4-FFF2-40B4-BE49-F238E27FC236}">
                <a16:creationId xmlns:a16="http://schemas.microsoft.com/office/drawing/2014/main" id="{2158D6FF-36E5-2F4E-8DDE-B7902C35EA00}"/>
              </a:ext>
            </a:extLst>
          </p:cNvPr>
          <p:cNvGrpSpPr/>
          <p:nvPr userDrawn="1"/>
        </p:nvGrpSpPr>
        <p:grpSpPr>
          <a:xfrm>
            <a:off x="548640" y="6488174"/>
            <a:ext cx="712933" cy="138801"/>
            <a:chOff x="382588" y="4784726"/>
            <a:chExt cx="896938" cy="174625"/>
          </a:xfrm>
          <a:solidFill>
            <a:schemeClr val="accent6">
              <a:lumMod val="60000"/>
              <a:lumOff val="40000"/>
            </a:schemeClr>
          </a:solidFill>
        </p:grpSpPr>
        <p:sp>
          <p:nvSpPr>
            <p:cNvPr id="19" name="Freeform 15">
              <a:extLst>
                <a:ext uri="{FF2B5EF4-FFF2-40B4-BE49-F238E27FC236}">
                  <a16:creationId xmlns:a16="http://schemas.microsoft.com/office/drawing/2014/main" id="{8D7C68D6-8CF6-7C4B-BF4E-976CDD32E2FF}"/>
                </a:ext>
              </a:extLst>
            </p:cNvPr>
            <p:cNvSpPr>
              <a:spLocks/>
            </p:cNvSpPr>
            <p:nvPr/>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0" name="Freeform 16">
              <a:extLst>
                <a:ext uri="{FF2B5EF4-FFF2-40B4-BE49-F238E27FC236}">
                  <a16:creationId xmlns:a16="http://schemas.microsoft.com/office/drawing/2014/main" id="{B847A95D-973F-4F4D-A90C-2C0E14A7120F}"/>
                </a:ext>
              </a:extLst>
            </p:cNvPr>
            <p:cNvSpPr>
              <a:spLocks/>
            </p:cNvSpPr>
            <p:nvPr/>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1" name="Freeform 17">
              <a:extLst>
                <a:ext uri="{FF2B5EF4-FFF2-40B4-BE49-F238E27FC236}">
                  <a16:creationId xmlns:a16="http://schemas.microsoft.com/office/drawing/2014/main" id="{E3FF883D-1850-1142-8B66-DA85EE5D19C3}"/>
                </a:ext>
              </a:extLst>
            </p:cNvPr>
            <p:cNvSpPr>
              <a:spLocks noEditPoints="1"/>
            </p:cNvSpPr>
            <p:nvPr/>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2" name="Freeform 18">
              <a:extLst>
                <a:ext uri="{FF2B5EF4-FFF2-40B4-BE49-F238E27FC236}">
                  <a16:creationId xmlns:a16="http://schemas.microsoft.com/office/drawing/2014/main" id="{E2F79699-747A-FD43-BA39-3CC120BC7A1B}"/>
                </a:ext>
              </a:extLst>
            </p:cNvPr>
            <p:cNvSpPr>
              <a:spLocks/>
            </p:cNvSpPr>
            <p:nvPr/>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3" name="Freeform 19">
              <a:extLst>
                <a:ext uri="{FF2B5EF4-FFF2-40B4-BE49-F238E27FC236}">
                  <a16:creationId xmlns:a16="http://schemas.microsoft.com/office/drawing/2014/main" id="{7B2BC023-1FCA-D54D-A03B-9CAB74947F99}"/>
                </a:ext>
              </a:extLst>
            </p:cNvPr>
            <p:cNvSpPr>
              <a:spLocks/>
            </p:cNvSpPr>
            <p:nvPr/>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4" name="Freeform 20">
              <a:extLst>
                <a:ext uri="{FF2B5EF4-FFF2-40B4-BE49-F238E27FC236}">
                  <a16:creationId xmlns:a16="http://schemas.microsoft.com/office/drawing/2014/main" id="{E050DFB0-1400-D140-A5A3-282BF5F60E41}"/>
                </a:ext>
              </a:extLst>
            </p:cNvPr>
            <p:cNvSpPr>
              <a:spLocks noEditPoints="1"/>
            </p:cNvSpPr>
            <p:nvPr/>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5" name="Freeform 21">
              <a:extLst>
                <a:ext uri="{FF2B5EF4-FFF2-40B4-BE49-F238E27FC236}">
                  <a16:creationId xmlns:a16="http://schemas.microsoft.com/office/drawing/2014/main" id="{7BB99552-E482-224E-8499-FA52B63B311E}"/>
                </a:ext>
              </a:extLst>
            </p:cNvPr>
            <p:cNvSpPr>
              <a:spLocks noEditPoints="1"/>
            </p:cNvSpPr>
            <p:nvPr/>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6" name="Freeform 22">
              <a:extLst>
                <a:ext uri="{FF2B5EF4-FFF2-40B4-BE49-F238E27FC236}">
                  <a16:creationId xmlns:a16="http://schemas.microsoft.com/office/drawing/2014/main" id="{5725D688-4AC3-4945-8ACF-99620E3C3BAF}"/>
                </a:ext>
              </a:extLst>
            </p:cNvPr>
            <p:cNvSpPr>
              <a:spLocks noEditPoints="1"/>
            </p:cNvSpPr>
            <p:nvPr/>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grpSp>
      <p:cxnSp>
        <p:nvCxnSpPr>
          <p:cNvPr id="27" name="Straight Connector 26">
            <a:extLst>
              <a:ext uri="{FF2B5EF4-FFF2-40B4-BE49-F238E27FC236}">
                <a16:creationId xmlns:a16="http://schemas.microsoft.com/office/drawing/2014/main" id="{2BBB2A4C-044A-3043-B0CF-E32047999A74}"/>
              </a:ext>
            </a:extLst>
          </p:cNvPr>
          <p:cNvCxnSpPr>
            <a:cxnSpLocks/>
          </p:cNvCxnSpPr>
          <p:nvPr userDrawn="1"/>
        </p:nvCxnSpPr>
        <p:spPr>
          <a:xfrm>
            <a:off x="548640" y="549560"/>
            <a:ext cx="3200400" cy="0"/>
          </a:xfrm>
          <a:prstGeom prst="line">
            <a:avLst/>
          </a:prstGeom>
          <a:ln w="6350">
            <a:solidFill>
              <a:schemeClr val="accent6">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8E7DAA1-BF2A-2549-A647-8042ACA478C6}"/>
              </a:ext>
            </a:extLst>
          </p:cNvPr>
          <p:cNvCxnSpPr>
            <a:cxnSpLocks/>
          </p:cNvCxnSpPr>
          <p:nvPr userDrawn="1"/>
        </p:nvCxnSpPr>
        <p:spPr>
          <a:xfrm>
            <a:off x="3973361" y="549560"/>
            <a:ext cx="7680960" cy="0"/>
          </a:xfrm>
          <a:prstGeom prst="line">
            <a:avLst/>
          </a:prstGeom>
          <a:ln w="6350">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2" name="Title 147">
            <a:extLst>
              <a:ext uri="{FF2B5EF4-FFF2-40B4-BE49-F238E27FC236}">
                <a16:creationId xmlns:a16="http://schemas.microsoft.com/office/drawing/2014/main" id="{A80D828A-BB42-D042-B6F6-53BCC94DB885}"/>
              </a:ext>
            </a:extLst>
          </p:cNvPr>
          <p:cNvSpPr>
            <a:spLocks noGrp="1"/>
          </p:cNvSpPr>
          <p:nvPr>
            <p:ph type="title" hasCustomPrompt="1"/>
          </p:nvPr>
        </p:nvSpPr>
        <p:spPr>
          <a:xfrm>
            <a:off x="687344" y="1372471"/>
            <a:ext cx="2928692" cy="1107996"/>
          </a:xfrm>
          <a:prstGeom prst="rect">
            <a:avLst/>
          </a:prstGeom>
          <a:noFill/>
        </p:spPr>
        <p:txBody>
          <a:bodyPr wrap="square" anchor="t" anchorCtr="0">
            <a:normAutofit/>
          </a:bodyPr>
          <a:lstStyle>
            <a:lvl1pPr algn="l">
              <a:defRPr sz="2600" b="0" i="0" cap="all" spc="53" baseline="0">
                <a:solidFill>
                  <a:schemeClr val="bg1"/>
                </a:solidFill>
                <a:latin typeface="Lato" panose="020F0502020204030203" pitchFamily="34" charset="77"/>
              </a:defRPr>
            </a:lvl1pPr>
          </a:lstStyle>
          <a:p>
            <a:r>
              <a:rPr lang="en-US" dirty="0"/>
              <a:t>TITLE GOES HERE IN ALL CAPS</a:t>
            </a:r>
          </a:p>
        </p:txBody>
      </p:sp>
      <p:sp>
        <p:nvSpPr>
          <p:cNvPr id="6" name="Picture Placeholder 5">
            <a:extLst>
              <a:ext uri="{FF2B5EF4-FFF2-40B4-BE49-F238E27FC236}">
                <a16:creationId xmlns:a16="http://schemas.microsoft.com/office/drawing/2014/main" id="{ABB82029-0B58-9046-9EDD-1AFA8CBA039D}"/>
              </a:ext>
            </a:extLst>
          </p:cNvPr>
          <p:cNvSpPr>
            <a:spLocks noGrp="1" noChangeAspect="1"/>
          </p:cNvSpPr>
          <p:nvPr>
            <p:ph type="pic" sz="quarter" idx="14"/>
          </p:nvPr>
        </p:nvSpPr>
        <p:spPr>
          <a:xfrm>
            <a:off x="3977910" y="1138238"/>
            <a:ext cx="7676411" cy="4652962"/>
          </a:xfrm>
          <a:prstGeom prst="rect">
            <a:avLst/>
          </a:prstGeom>
        </p:spPr>
        <p:txBody>
          <a:bodyPr/>
          <a:lstStyle>
            <a:lvl1pPr>
              <a:defRPr b="0" i="0">
                <a:solidFill>
                  <a:schemeClr val="bg2"/>
                </a:solidFill>
                <a:latin typeface="Roboto Regular" panose="02000000000000000000" pitchFamily="2" charset="0"/>
              </a:defRPr>
            </a:lvl1pPr>
          </a:lstStyle>
          <a:p>
            <a:r>
              <a:rPr lang="en-US"/>
              <a:t>Click icon to add picture</a:t>
            </a:r>
          </a:p>
        </p:txBody>
      </p:sp>
      <p:sp>
        <p:nvSpPr>
          <p:cNvPr id="28" name="Slide Number Placeholder 5">
            <a:extLst>
              <a:ext uri="{FF2B5EF4-FFF2-40B4-BE49-F238E27FC236}">
                <a16:creationId xmlns:a16="http://schemas.microsoft.com/office/drawing/2014/main" id="{0FF20EB6-AB5A-3E4D-934A-2B7FD58BA04F}"/>
              </a:ext>
            </a:extLst>
          </p:cNvPr>
          <p:cNvSpPr txBox="1">
            <a:spLocks/>
          </p:cNvSpPr>
          <p:nvPr userDrawn="1"/>
        </p:nvSpPr>
        <p:spPr>
          <a:xfrm>
            <a:off x="11305051" y="6509495"/>
            <a:ext cx="340849" cy="123111"/>
          </a:xfrm>
          <a:prstGeom prst="rect">
            <a:avLst/>
          </a:prstGeom>
        </p:spPr>
        <p:txBody>
          <a:bodyPr vert="horz" lIns="0" tIns="0" rIns="0" bIns="0" rtlCol="0" anchor="ctr">
            <a:spAutoFit/>
          </a:bodyP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3811AAA-31B3-8347-9AC8-36DEEB43E775}" type="slidenum">
              <a:rPr lang="en-US" sz="800" smtClean="0">
                <a:solidFill>
                  <a:schemeClr val="accent6">
                    <a:lumMod val="60000"/>
                    <a:lumOff val="40000"/>
                  </a:schemeClr>
                </a:solidFill>
                <a:latin typeface="Roboto" panose="02000000000000000000" pitchFamily="2" charset="0"/>
                <a:ea typeface="Roboto" panose="02000000000000000000" pitchFamily="2" charset="0"/>
                <a:cs typeface="Roboto Medium" charset="0"/>
              </a:rPr>
              <a:pPr algn="r"/>
              <a:t>‹#›</a:t>
            </a:fld>
            <a:endParaRPr lang="en-US" sz="800">
              <a:solidFill>
                <a:schemeClr val="accent6">
                  <a:lumMod val="60000"/>
                  <a:lumOff val="40000"/>
                </a:schemeClr>
              </a:solidFill>
              <a:latin typeface="Roboto" panose="02000000000000000000" pitchFamily="2" charset="0"/>
              <a:ea typeface="Roboto" panose="02000000000000000000" pitchFamily="2" charset="0"/>
              <a:cs typeface="Roboto Medium" charset="0"/>
            </a:endParaRPr>
          </a:p>
        </p:txBody>
      </p:sp>
      <p:sp>
        <p:nvSpPr>
          <p:cNvPr id="29" name="Text Placeholder 3">
            <a:extLst>
              <a:ext uri="{FF2B5EF4-FFF2-40B4-BE49-F238E27FC236}">
                <a16:creationId xmlns:a16="http://schemas.microsoft.com/office/drawing/2014/main" id="{B1065F69-0581-C645-935D-815091B96C46}"/>
              </a:ext>
            </a:extLst>
          </p:cNvPr>
          <p:cNvSpPr>
            <a:spLocks noGrp="1"/>
          </p:cNvSpPr>
          <p:nvPr>
            <p:ph type="body" sz="quarter" idx="15" hasCustomPrompt="1"/>
          </p:nvPr>
        </p:nvSpPr>
        <p:spPr>
          <a:xfrm>
            <a:off x="546100" y="3032125"/>
            <a:ext cx="3203575" cy="2676525"/>
          </a:xfrm>
        </p:spPr>
        <p:txBody>
          <a:bodyPr/>
          <a:lstStyle>
            <a:lvl2pPr marL="342900" indent="0">
              <a:buNone/>
              <a:defRPr/>
            </a:lvl2pPr>
            <a:lvl3pPr marL="347472" indent="-347472">
              <a:tabLst/>
              <a:defRPr/>
            </a:lvl3pPr>
            <a:lvl4pPr marL="685800" indent="-342900">
              <a:tabLst>
                <a:tab pos="1887538" algn="l"/>
              </a:tabLst>
              <a:defRPr/>
            </a:lvl4pPr>
          </a:lstStyle>
          <a:p>
            <a:pPr lvl="2"/>
            <a:r>
              <a:rPr lang="en-US" dirty="0"/>
              <a:t>First level</a:t>
            </a:r>
          </a:p>
          <a:p>
            <a:pPr lvl="3"/>
            <a:r>
              <a:rPr lang="en-US" dirty="0"/>
              <a:t>Second level</a:t>
            </a:r>
          </a:p>
        </p:txBody>
      </p:sp>
    </p:spTree>
    <p:extLst>
      <p:ext uri="{BB962C8B-B14F-4D97-AF65-F5344CB8AC3E}">
        <p14:creationId xmlns:p14="http://schemas.microsoft.com/office/powerpoint/2010/main" val="13145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fo &amp; Chart (DARK)">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1F8C624C-C6A4-0E46-BBEA-7A74B9F8251E}"/>
              </a:ext>
            </a:extLst>
          </p:cNvPr>
          <p:cNvSpPr/>
          <p:nvPr userDrawn="1"/>
        </p:nvSpPr>
        <p:spPr>
          <a:xfrm>
            <a:off x="548640" y="1138937"/>
            <a:ext cx="3200400" cy="1507676"/>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8" name="Group 17">
            <a:extLst>
              <a:ext uri="{FF2B5EF4-FFF2-40B4-BE49-F238E27FC236}">
                <a16:creationId xmlns:a16="http://schemas.microsoft.com/office/drawing/2014/main" id="{2158D6FF-36E5-2F4E-8DDE-B7902C35EA00}"/>
              </a:ext>
            </a:extLst>
          </p:cNvPr>
          <p:cNvGrpSpPr/>
          <p:nvPr userDrawn="1"/>
        </p:nvGrpSpPr>
        <p:grpSpPr>
          <a:xfrm>
            <a:off x="548640" y="6488174"/>
            <a:ext cx="712933" cy="138801"/>
            <a:chOff x="382588" y="4784726"/>
            <a:chExt cx="896938" cy="174625"/>
          </a:xfrm>
          <a:solidFill>
            <a:schemeClr val="accent6">
              <a:lumMod val="60000"/>
              <a:lumOff val="40000"/>
            </a:schemeClr>
          </a:solidFill>
        </p:grpSpPr>
        <p:sp>
          <p:nvSpPr>
            <p:cNvPr id="19" name="Freeform 15">
              <a:extLst>
                <a:ext uri="{FF2B5EF4-FFF2-40B4-BE49-F238E27FC236}">
                  <a16:creationId xmlns:a16="http://schemas.microsoft.com/office/drawing/2014/main" id="{8D7C68D6-8CF6-7C4B-BF4E-976CDD32E2FF}"/>
                </a:ext>
              </a:extLst>
            </p:cNvPr>
            <p:cNvSpPr>
              <a:spLocks/>
            </p:cNvSpPr>
            <p:nvPr/>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0" name="Freeform 16">
              <a:extLst>
                <a:ext uri="{FF2B5EF4-FFF2-40B4-BE49-F238E27FC236}">
                  <a16:creationId xmlns:a16="http://schemas.microsoft.com/office/drawing/2014/main" id="{B847A95D-973F-4F4D-A90C-2C0E14A7120F}"/>
                </a:ext>
              </a:extLst>
            </p:cNvPr>
            <p:cNvSpPr>
              <a:spLocks/>
            </p:cNvSpPr>
            <p:nvPr/>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1" name="Freeform 17">
              <a:extLst>
                <a:ext uri="{FF2B5EF4-FFF2-40B4-BE49-F238E27FC236}">
                  <a16:creationId xmlns:a16="http://schemas.microsoft.com/office/drawing/2014/main" id="{E3FF883D-1850-1142-8B66-DA85EE5D19C3}"/>
                </a:ext>
              </a:extLst>
            </p:cNvPr>
            <p:cNvSpPr>
              <a:spLocks noEditPoints="1"/>
            </p:cNvSpPr>
            <p:nvPr/>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2" name="Freeform 18">
              <a:extLst>
                <a:ext uri="{FF2B5EF4-FFF2-40B4-BE49-F238E27FC236}">
                  <a16:creationId xmlns:a16="http://schemas.microsoft.com/office/drawing/2014/main" id="{E2F79699-747A-FD43-BA39-3CC120BC7A1B}"/>
                </a:ext>
              </a:extLst>
            </p:cNvPr>
            <p:cNvSpPr>
              <a:spLocks/>
            </p:cNvSpPr>
            <p:nvPr/>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3" name="Freeform 19">
              <a:extLst>
                <a:ext uri="{FF2B5EF4-FFF2-40B4-BE49-F238E27FC236}">
                  <a16:creationId xmlns:a16="http://schemas.microsoft.com/office/drawing/2014/main" id="{7B2BC023-1FCA-D54D-A03B-9CAB74947F99}"/>
                </a:ext>
              </a:extLst>
            </p:cNvPr>
            <p:cNvSpPr>
              <a:spLocks/>
            </p:cNvSpPr>
            <p:nvPr/>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4" name="Freeform 20">
              <a:extLst>
                <a:ext uri="{FF2B5EF4-FFF2-40B4-BE49-F238E27FC236}">
                  <a16:creationId xmlns:a16="http://schemas.microsoft.com/office/drawing/2014/main" id="{E050DFB0-1400-D140-A5A3-282BF5F60E41}"/>
                </a:ext>
              </a:extLst>
            </p:cNvPr>
            <p:cNvSpPr>
              <a:spLocks noEditPoints="1"/>
            </p:cNvSpPr>
            <p:nvPr/>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5" name="Freeform 21">
              <a:extLst>
                <a:ext uri="{FF2B5EF4-FFF2-40B4-BE49-F238E27FC236}">
                  <a16:creationId xmlns:a16="http://schemas.microsoft.com/office/drawing/2014/main" id="{7BB99552-E482-224E-8499-FA52B63B311E}"/>
                </a:ext>
              </a:extLst>
            </p:cNvPr>
            <p:cNvSpPr>
              <a:spLocks noEditPoints="1"/>
            </p:cNvSpPr>
            <p:nvPr/>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6" name="Freeform 22">
              <a:extLst>
                <a:ext uri="{FF2B5EF4-FFF2-40B4-BE49-F238E27FC236}">
                  <a16:creationId xmlns:a16="http://schemas.microsoft.com/office/drawing/2014/main" id="{5725D688-4AC3-4945-8ACF-99620E3C3BAF}"/>
                </a:ext>
              </a:extLst>
            </p:cNvPr>
            <p:cNvSpPr>
              <a:spLocks noEditPoints="1"/>
            </p:cNvSpPr>
            <p:nvPr/>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grpSp>
      <p:cxnSp>
        <p:nvCxnSpPr>
          <p:cNvPr id="27" name="Straight Connector 26">
            <a:extLst>
              <a:ext uri="{FF2B5EF4-FFF2-40B4-BE49-F238E27FC236}">
                <a16:creationId xmlns:a16="http://schemas.microsoft.com/office/drawing/2014/main" id="{2BBB2A4C-044A-3043-B0CF-E32047999A74}"/>
              </a:ext>
            </a:extLst>
          </p:cNvPr>
          <p:cNvCxnSpPr>
            <a:cxnSpLocks/>
          </p:cNvCxnSpPr>
          <p:nvPr userDrawn="1"/>
        </p:nvCxnSpPr>
        <p:spPr>
          <a:xfrm>
            <a:off x="548640" y="549560"/>
            <a:ext cx="3200400" cy="0"/>
          </a:xfrm>
          <a:prstGeom prst="line">
            <a:avLst/>
          </a:prstGeom>
          <a:ln w="6350">
            <a:solidFill>
              <a:schemeClr val="accent6">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8E7DAA1-BF2A-2549-A647-8042ACA478C6}"/>
              </a:ext>
            </a:extLst>
          </p:cNvPr>
          <p:cNvCxnSpPr>
            <a:cxnSpLocks/>
          </p:cNvCxnSpPr>
          <p:nvPr userDrawn="1"/>
        </p:nvCxnSpPr>
        <p:spPr>
          <a:xfrm>
            <a:off x="3973361" y="549560"/>
            <a:ext cx="7680960" cy="0"/>
          </a:xfrm>
          <a:prstGeom prst="line">
            <a:avLst/>
          </a:prstGeom>
          <a:ln w="6350">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2" name="Title 147">
            <a:extLst>
              <a:ext uri="{FF2B5EF4-FFF2-40B4-BE49-F238E27FC236}">
                <a16:creationId xmlns:a16="http://schemas.microsoft.com/office/drawing/2014/main" id="{A80D828A-BB42-D042-B6F6-53BCC94DB885}"/>
              </a:ext>
            </a:extLst>
          </p:cNvPr>
          <p:cNvSpPr>
            <a:spLocks noGrp="1"/>
          </p:cNvSpPr>
          <p:nvPr>
            <p:ph type="title" hasCustomPrompt="1"/>
          </p:nvPr>
        </p:nvSpPr>
        <p:spPr>
          <a:xfrm>
            <a:off x="687343" y="1372471"/>
            <a:ext cx="2926080" cy="1107996"/>
          </a:xfrm>
          <a:prstGeom prst="rect">
            <a:avLst/>
          </a:prstGeom>
          <a:noFill/>
        </p:spPr>
        <p:txBody>
          <a:bodyPr wrap="square" anchor="t" anchorCtr="0">
            <a:normAutofit/>
          </a:bodyPr>
          <a:lstStyle>
            <a:lvl1pPr algn="l">
              <a:defRPr sz="2600" b="0" i="0" cap="all" spc="53" baseline="0">
                <a:solidFill>
                  <a:schemeClr val="bg1"/>
                </a:solidFill>
                <a:latin typeface="Lato" panose="020F0502020204030203" pitchFamily="34" charset="77"/>
              </a:defRPr>
            </a:lvl1pPr>
          </a:lstStyle>
          <a:p>
            <a:r>
              <a:rPr lang="en-US" dirty="0"/>
              <a:t>TITLE GOES HERE IN ALL CAPS</a:t>
            </a:r>
          </a:p>
        </p:txBody>
      </p:sp>
      <p:sp>
        <p:nvSpPr>
          <p:cNvPr id="28" name="Chart Placeholder 3">
            <a:extLst>
              <a:ext uri="{FF2B5EF4-FFF2-40B4-BE49-F238E27FC236}">
                <a16:creationId xmlns:a16="http://schemas.microsoft.com/office/drawing/2014/main" id="{25DFE517-1EF0-E64C-AE04-6BBA8B070524}"/>
              </a:ext>
            </a:extLst>
          </p:cNvPr>
          <p:cNvSpPr>
            <a:spLocks noGrp="1"/>
          </p:cNvSpPr>
          <p:nvPr>
            <p:ph type="chart" sz="quarter" idx="16"/>
          </p:nvPr>
        </p:nvSpPr>
        <p:spPr>
          <a:xfrm>
            <a:off x="4004929" y="1138237"/>
            <a:ext cx="7649391" cy="4794211"/>
          </a:xfrm>
          <a:prstGeom prst="rect">
            <a:avLst/>
          </a:prstGeom>
        </p:spPr>
        <p:txBody>
          <a:bodyPr/>
          <a:lstStyle>
            <a:lvl1pPr>
              <a:defRPr b="0" i="0">
                <a:solidFill>
                  <a:schemeClr val="bg1"/>
                </a:solidFill>
                <a:latin typeface="Roboto Regular" panose="02000000000000000000" pitchFamily="2" charset="0"/>
              </a:defRPr>
            </a:lvl1pPr>
          </a:lstStyle>
          <a:p>
            <a:r>
              <a:rPr lang="en-US"/>
              <a:t>Click icon to add chart</a:t>
            </a:r>
          </a:p>
        </p:txBody>
      </p:sp>
      <p:sp>
        <p:nvSpPr>
          <p:cNvPr id="29" name="Slide Number Placeholder 5">
            <a:extLst>
              <a:ext uri="{FF2B5EF4-FFF2-40B4-BE49-F238E27FC236}">
                <a16:creationId xmlns:a16="http://schemas.microsoft.com/office/drawing/2014/main" id="{788DBE65-A288-474C-ACD4-9E6D02BD20F8}"/>
              </a:ext>
            </a:extLst>
          </p:cNvPr>
          <p:cNvSpPr txBox="1">
            <a:spLocks/>
          </p:cNvSpPr>
          <p:nvPr userDrawn="1"/>
        </p:nvSpPr>
        <p:spPr>
          <a:xfrm>
            <a:off x="11305051" y="6509495"/>
            <a:ext cx="340849" cy="123111"/>
          </a:xfrm>
          <a:prstGeom prst="rect">
            <a:avLst/>
          </a:prstGeom>
        </p:spPr>
        <p:txBody>
          <a:bodyPr vert="horz" lIns="0" tIns="0" rIns="0" bIns="0" rtlCol="0" anchor="ctr">
            <a:spAutoFit/>
          </a:bodyP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3811AAA-31B3-8347-9AC8-36DEEB43E775}" type="slidenum">
              <a:rPr lang="en-US" sz="800" smtClean="0">
                <a:solidFill>
                  <a:schemeClr val="accent6">
                    <a:lumMod val="60000"/>
                    <a:lumOff val="40000"/>
                  </a:schemeClr>
                </a:solidFill>
                <a:latin typeface="Roboto" panose="02000000000000000000" pitchFamily="2" charset="0"/>
                <a:ea typeface="Roboto" panose="02000000000000000000" pitchFamily="2" charset="0"/>
                <a:cs typeface="Roboto Medium" charset="0"/>
              </a:rPr>
              <a:pPr algn="r"/>
              <a:t>‹#›</a:t>
            </a:fld>
            <a:endParaRPr lang="en-US" sz="800">
              <a:solidFill>
                <a:schemeClr val="accent6">
                  <a:lumMod val="60000"/>
                  <a:lumOff val="40000"/>
                </a:schemeClr>
              </a:solidFill>
              <a:latin typeface="Roboto" panose="02000000000000000000" pitchFamily="2" charset="0"/>
              <a:ea typeface="Roboto" panose="02000000000000000000" pitchFamily="2" charset="0"/>
              <a:cs typeface="Roboto Medium" charset="0"/>
            </a:endParaRPr>
          </a:p>
        </p:txBody>
      </p:sp>
      <p:sp>
        <p:nvSpPr>
          <p:cNvPr id="30" name="Text Placeholder 3">
            <a:extLst>
              <a:ext uri="{FF2B5EF4-FFF2-40B4-BE49-F238E27FC236}">
                <a16:creationId xmlns:a16="http://schemas.microsoft.com/office/drawing/2014/main" id="{C83BFB2B-2E26-C245-95A1-D7F702641F8B}"/>
              </a:ext>
            </a:extLst>
          </p:cNvPr>
          <p:cNvSpPr>
            <a:spLocks noGrp="1"/>
          </p:cNvSpPr>
          <p:nvPr>
            <p:ph type="body" sz="quarter" idx="14" hasCustomPrompt="1"/>
          </p:nvPr>
        </p:nvSpPr>
        <p:spPr>
          <a:xfrm>
            <a:off x="548640" y="3032125"/>
            <a:ext cx="3201035" cy="2676525"/>
          </a:xfrm>
        </p:spPr>
        <p:txBody>
          <a:bodyPr/>
          <a:lstStyle>
            <a:lvl2pPr marL="342900" indent="0">
              <a:buNone/>
              <a:defRPr/>
            </a:lvl2pPr>
            <a:lvl3pPr marL="347472" indent="-347472">
              <a:tabLst/>
              <a:defRPr/>
            </a:lvl3pPr>
            <a:lvl4pPr marL="685800" indent="-342900">
              <a:tabLst>
                <a:tab pos="1887538" algn="l"/>
              </a:tabLst>
              <a:defRPr/>
            </a:lvl4pPr>
          </a:lstStyle>
          <a:p>
            <a:pPr lvl="2"/>
            <a:r>
              <a:rPr lang="en-US" dirty="0"/>
              <a:t>First level</a:t>
            </a:r>
          </a:p>
          <a:p>
            <a:pPr lvl="3"/>
            <a:r>
              <a:rPr lang="en-US" dirty="0"/>
              <a:t>Second level</a:t>
            </a:r>
          </a:p>
        </p:txBody>
      </p:sp>
    </p:spTree>
    <p:extLst>
      <p:ext uri="{BB962C8B-B14F-4D97-AF65-F5344CB8AC3E}">
        <p14:creationId xmlns:p14="http://schemas.microsoft.com/office/powerpoint/2010/main" val="82385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er Slide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8C624C-C6A4-0E46-BBEA-7A74B9F8251E}"/>
              </a:ext>
            </a:extLst>
          </p:cNvPr>
          <p:cNvSpPr/>
          <p:nvPr userDrawn="1"/>
        </p:nvSpPr>
        <p:spPr>
          <a:xfrm>
            <a:off x="545424" y="1138237"/>
            <a:ext cx="3202940" cy="46529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a:p>
        </p:txBody>
      </p:sp>
      <p:grpSp>
        <p:nvGrpSpPr>
          <p:cNvPr id="18" name="Group 17">
            <a:extLst>
              <a:ext uri="{FF2B5EF4-FFF2-40B4-BE49-F238E27FC236}">
                <a16:creationId xmlns:a16="http://schemas.microsoft.com/office/drawing/2014/main" id="{2158D6FF-36E5-2F4E-8DDE-B7902C35EA00}"/>
              </a:ext>
            </a:extLst>
          </p:cNvPr>
          <p:cNvGrpSpPr/>
          <p:nvPr userDrawn="1"/>
        </p:nvGrpSpPr>
        <p:grpSpPr>
          <a:xfrm>
            <a:off x="548640" y="6488174"/>
            <a:ext cx="712933" cy="138801"/>
            <a:chOff x="382588" y="4784726"/>
            <a:chExt cx="896938" cy="174625"/>
          </a:xfrm>
          <a:solidFill>
            <a:schemeClr val="accent6">
              <a:lumMod val="60000"/>
              <a:lumOff val="40000"/>
            </a:schemeClr>
          </a:solidFill>
        </p:grpSpPr>
        <p:sp>
          <p:nvSpPr>
            <p:cNvPr id="19" name="Freeform 15">
              <a:extLst>
                <a:ext uri="{FF2B5EF4-FFF2-40B4-BE49-F238E27FC236}">
                  <a16:creationId xmlns:a16="http://schemas.microsoft.com/office/drawing/2014/main" id="{8D7C68D6-8CF6-7C4B-BF4E-976CDD32E2FF}"/>
                </a:ext>
              </a:extLst>
            </p:cNvPr>
            <p:cNvSpPr>
              <a:spLocks/>
            </p:cNvSpPr>
            <p:nvPr/>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0" name="Freeform 16">
              <a:extLst>
                <a:ext uri="{FF2B5EF4-FFF2-40B4-BE49-F238E27FC236}">
                  <a16:creationId xmlns:a16="http://schemas.microsoft.com/office/drawing/2014/main" id="{B847A95D-973F-4F4D-A90C-2C0E14A7120F}"/>
                </a:ext>
              </a:extLst>
            </p:cNvPr>
            <p:cNvSpPr>
              <a:spLocks/>
            </p:cNvSpPr>
            <p:nvPr/>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1" name="Freeform 17">
              <a:extLst>
                <a:ext uri="{FF2B5EF4-FFF2-40B4-BE49-F238E27FC236}">
                  <a16:creationId xmlns:a16="http://schemas.microsoft.com/office/drawing/2014/main" id="{E3FF883D-1850-1142-8B66-DA85EE5D19C3}"/>
                </a:ext>
              </a:extLst>
            </p:cNvPr>
            <p:cNvSpPr>
              <a:spLocks noEditPoints="1"/>
            </p:cNvSpPr>
            <p:nvPr/>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2" name="Freeform 18">
              <a:extLst>
                <a:ext uri="{FF2B5EF4-FFF2-40B4-BE49-F238E27FC236}">
                  <a16:creationId xmlns:a16="http://schemas.microsoft.com/office/drawing/2014/main" id="{E2F79699-747A-FD43-BA39-3CC120BC7A1B}"/>
                </a:ext>
              </a:extLst>
            </p:cNvPr>
            <p:cNvSpPr>
              <a:spLocks/>
            </p:cNvSpPr>
            <p:nvPr/>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3" name="Freeform 19">
              <a:extLst>
                <a:ext uri="{FF2B5EF4-FFF2-40B4-BE49-F238E27FC236}">
                  <a16:creationId xmlns:a16="http://schemas.microsoft.com/office/drawing/2014/main" id="{7B2BC023-1FCA-D54D-A03B-9CAB74947F99}"/>
                </a:ext>
              </a:extLst>
            </p:cNvPr>
            <p:cNvSpPr>
              <a:spLocks/>
            </p:cNvSpPr>
            <p:nvPr/>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4" name="Freeform 20">
              <a:extLst>
                <a:ext uri="{FF2B5EF4-FFF2-40B4-BE49-F238E27FC236}">
                  <a16:creationId xmlns:a16="http://schemas.microsoft.com/office/drawing/2014/main" id="{E050DFB0-1400-D140-A5A3-282BF5F60E41}"/>
                </a:ext>
              </a:extLst>
            </p:cNvPr>
            <p:cNvSpPr>
              <a:spLocks noEditPoints="1"/>
            </p:cNvSpPr>
            <p:nvPr/>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5" name="Freeform 21">
              <a:extLst>
                <a:ext uri="{FF2B5EF4-FFF2-40B4-BE49-F238E27FC236}">
                  <a16:creationId xmlns:a16="http://schemas.microsoft.com/office/drawing/2014/main" id="{7BB99552-E482-224E-8499-FA52B63B311E}"/>
                </a:ext>
              </a:extLst>
            </p:cNvPr>
            <p:cNvSpPr>
              <a:spLocks noEditPoints="1"/>
            </p:cNvSpPr>
            <p:nvPr/>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6" name="Freeform 22">
              <a:extLst>
                <a:ext uri="{FF2B5EF4-FFF2-40B4-BE49-F238E27FC236}">
                  <a16:creationId xmlns:a16="http://schemas.microsoft.com/office/drawing/2014/main" id="{5725D688-4AC3-4945-8ACF-99620E3C3BAF}"/>
                </a:ext>
              </a:extLst>
            </p:cNvPr>
            <p:cNvSpPr>
              <a:spLocks noEditPoints="1"/>
            </p:cNvSpPr>
            <p:nvPr/>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grpSp>
      <p:cxnSp>
        <p:nvCxnSpPr>
          <p:cNvPr id="31" name="Straight Connector 30">
            <a:extLst>
              <a:ext uri="{FF2B5EF4-FFF2-40B4-BE49-F238E27FC236}">
                <a16:creationId xmlns:a16="http://schemas.microsoft.com/office/drawing/2014/main" id="{98E7DAA1-BF2A-2549-A647-8042ACA478C6}"/>
              </a:ext>
            </a:extLst>
          </p:cNvPr>
          <p:cNvCxnSpPr>
            <a:cxnSpLocks/>
          </p:cNvCxnSpPr>
          <p:nvPr userDrawn="1"/>
        </p:nvCxnSpPr>
        <p:spPr>
          <a:xfrm>
            <a:off x="3973361" y="549560"/>
            <a:ext cx="7680960" cy="0"/>
          </a:xfrm>
          <a:prstGeom prst="line">
            <a:avLst/>
          </a:prstGeom>
          <a:ln w="6350">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2" name="Title 147">
            <a:extLst>
              <a:ext uri="{FF2B5EF4-FFF2-40B4-BE49-F238E27FC236}">
                <a16:creationId xmlns:a16="http://schemas.microsoft.com/office/drawing/2014/main" id="{A80D828A-BB42-D042-B6F6-53BCC94DB885}"/>
              </a:ext>
            </a:extLst>
          </p:cNvPr>
          <p:cNvSpPr>
            <a:spLocks noGrp="1"/>
          </p:cNvSpPr>
          <p:nvPr>
            <p:ph type="title" hasCustomPrompt="1"/>
          </p:nvPr>
        </p:nvSpPr>
        <p:spPr>
          <a:xfrm>
            <a:off x="687344" y="2634267"/>
            <a:ext cx="2928692" cy="931621"/>
          </a:xfrm>
          <a:prstGeom prst="rect">
            <a:avLst/>
          </a:prstGeom>
          <a:noFill/>
        </p:spPr>
        <p:txBody>
          <a:bodyPr wrap="square" lIns="91440" rIns="91440" anchor="b" anchorCtr="0">
            <a:normAutofit/>
          </a:bodyPr>
          <a:lstStyle>
            <a:lvl1pPr marL="0" marR="0" indent="0" algn="l" defTabSz="457189" rtl="0" eaLnBrk="1" fontAlgn="auto" latinLnBrk="0" hangingPunct="1">
              <a:lnSpc>
                <a:spcPct val="80000"/>
              </a:lnSpc>
              <a:spcBef>
                <a:spcPct val="0"/>
              </a:spcBef>
              <a:spcAft>
                <a:spcPts val="0"/>
              </a:spcAft>
              <a:buClrTx/>
              <a:buSzTx/>
              <a:buFontTx/>
              <a:buNone/>
              <a:tabLst/>
              <a:defRPr sz="1600" b="0" i="0" cap="all" spc="50" baseline="0">
                <a:solidFill>
                  <a:schemeClr val="accent6"/>
                </a:solidFill>
                <a:latin typeface="Lato" panose="020F0502020204030203" pitchFamily="34" charset="77"/>
              </a:defRPr>
            </a:lvl1pPr>
          </a:lstStyle>
          <a:p>
            <a:r>
              <a:rPr lang="en-US" dirty="0"/>
              <a:t>CALLOUT SENTENCE </a:t>
            </a:r>
            <a:br>
              <a:rPr lang="en-US" dirty="0"/>
            </a:br>
            <a:r>
              <a:rPr lang="en-US" dirty="0"/>
              <a:t>(USE ALL CAPS)</a:t>
            </a:r>
          </a:p>
        </p:txBody>
      </p:sp>
      <p:sp>
        <p:nvSpPr>
          <p:cNvPr id="6" name="Picture Placeholder 5">
            <a:extLst>
              <a:ext uri="{FF2B5EF4-FFF2-40B4-BE49-F238E27FC236}">
                <a16:creationId xmlns:a16="http://schemas.microsoft.com/office/drawing/2014/main" id="{ABB82029-0B58-9046-9EDD-1AFA8CBA039D}"/>
              </a:ext>
            </a:extLst>
          </p:cNvPr>
          <p:cNvSpPr>
            <a:spLocks noGrp="1" noChangeAspect="1"/>
          </p:cNvSpPr>
          <p:nvPr>
            <p:ph type="pic" sz="quarter" idx="14"/>
          </p:nvPr>
        </p:nvSpPr>
        <p:spPr>
          <a:xfrm>
            <a:off x="3977910" y="1138238"/>
            <a:ext cx="7676411" cy="4652962"/>
          </a:xfrm>
          <a:prstGeom prst="rect">
            <a:avLst/>
          </a:prstGeom>
        </p:spPr>
        <p:txBody>
          <a:bodyPr/>
          <a:lstStyle>
            <a:lvl1pPr>
              <a:defRPr b="0" i="0">
                <a:solidFill>
                  <a:schemeClr val="bg2"/>
                </a:solidFill>
                <a:latin typeface="Roboto Regular" panose="02000000000000000000" pitchFamily="2" charset="0"/>
              </a:defRPr>
            </a:lvl1pPr>
          </a:lstStyle>
          <a:p>
            <a:r>
              <a:rPr lang="en-US"/>
              <a:t>Click icon to add picture</a:t>
            </a:r>
          </a:p>
        </p:txBody>
      </p:sp>
      <p:sp>
        <p:nvSpPr>
          <p:cNvPr id="5" name="Content Placeholder 4">
            <a:extLst>
              <a:ext uri="{FF2B5EF4-FFF2-40B4-BE49-F238E27FC236}">
                <a16:creationId xmlns:a16="http://schemas.microsoft.com/office/drawing/2014/main" id="{E93961F2-15F0-C845-824B-1DAC16D0A935}"/>
              </a:ext>
            </a:extLst>
          </p:cNvPr>
          <p:cNvSpPr>
            <a:spLocks noGrp="1"/>
          </p:cNvSpPr>
          <p:nvPr>
            <p:ph sz="quarter" idx="16" hasCustomPrompt="1"/>
          </p:nvPr>
        </p:nvSpPr>
        <p:spPr>
          <a:xfrm>
            <a:off x="687343" y="1236663"/>
            <a:ext cx="2928693" cy="1331912"/>
          </a:xfrm>
          <a:prstGeom prst="rect">
            <a:avLst/>
          </a:prstGeom>
        </p:spPr>
        <p:txBody>
          <a:bodyPr/>
          <a:lstStyle>
            <a:lvl1pPr marL="0" indent="0">
              <a:lnSpc>
                <a:spcPct val="90000"/>
              </a:lnSpc>
              <a:buNone/>
              <a:defRPr sz="1600" b="0" i="0">
                <a:solidFill>
                  <a:schemeClr val="accent6"/>
                </a:solidFill>
                <a:latin typeface="Roboto Medium" panose="02000000000000000000" pitchFamily="2" charset="0"/>
                <a:ea typeface="Roboto Medium" panose="02000000000000000000" pitchFamily="2" charset="0"/>
              </a:defRPr>
            </a:lvl1pPr>
          </a:lstStyle>
          <a:p>
            <a:pPr lvl="0"/>
            <a:r>
              <a:rPr lang="en-US" dirty="0"/>
              <a:t>Insert logo here by clicking on the image icon below</a:t>
            </a:r>
          </a:p>
        </p:txBody>
      </p:sp>
      <p:sp>
        <p:nvSpPr>
          <p:cNvPr id="27" name="Slide Number Placeholder 5">
            <a:extLst>
              <a:ext uri="{FF2B5EF4-FFF2-40B4-BE49-F238E27FC236}">
                <a16:creationId xmlns:a16="http://schemas.microsoft.com/office/drawing/2014/main" id="{93080384-69A0-0942-8CFE-037DB1A8F464}"/>
              </a:ext>
            </a:extLst>
          </p:cNvPr>
          <p:cNvSpPr txBox="1">
            <a:spLocks/>
          </p:cNvSpPr>
          <p:nvPr userDrawn="1"/>
        </p:nvSpPr>
        <p:spPr>
          <a:xfrm>
            <a:off x="11305051" y="6509495"/>
            <a:ext cx="340849" cy="123111"/>
          </a:xfrm>
          <a:prstGeom prst="rect">
            <a:avLst/>
          </a:prstGeom>
        </p:spPr>
        <p:txBody>
          <a:bodyPr vert="horz" lIns="0" tIns="0" rIns="0" bIns="0" rtlCol="0" anchor="ctr">
            <a:spAutoFit/>
          </a:bodyP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3811AAA-31B3-8347-9AC8-36DEEB43E775}" type="slidenum">
              <a:rPr lang="en-US" sz="800" smtClean="0">
                <a:solidFill>
                  <a:schemeClr val="accent6">
                    <a:lumMod val="60000"/>
                    <a:lumOff val="40000"/>
                  </a:schemeClr>
                </a:solidFill>
                <a:latin typeface="Roboto" panose="02000000000000000000" pitchFamily="2" charset="0"/>
                <a:ea typeface="Roboto" panose="02000000000000000000" pitchFamily="2" charset="0"/>
                <a:cs typeface="Roboto Medium" charset="0"/>
              </a:rPr>
              <a:pPr algn="r"/>
              <a:t>‹#›</a:t>
            </a:fld>
            <a:endParaRPr lang="en-US" sz="800">
              <a:solidFill>
                <a:schemeClr val="accent6">
                  <a:lumMod val="60000"/>
                  <a:lumOff val="40000"/>
                </a:schemeClr>
              </a:solidFill>
              <a:latin typeface="Roboto" panose="02000000000000000000" pitchFamily="2" charset="0"/>
              <a:ea typeface="Roboto" panose="02000000000000000000" pitchFamily="2" charset="0"/>
              <a:cs typeface="Roboto Medium" charset="0"/>
            </a:endParaRPr>
          </a:p>
        </p:txBody>
      </p:sp>
      <p:sp>
        <p:nvSpPr>
          <p:cNvPr id="28" name="Text Placeholder 3">
            <a:extLst>
              <a:ext uri="{FF2B5EF4-FFF2-40B4-BE49-F238E27FC236}">
                <a16:creationId xmlns:a16="http://schemas.microsoft.com/office/drawing/2014/main" id="{11982273-A306-9E47-8CD5-9D146C0B42E2}"/>
              </a:ext>
            </a:extLst>
          </p:cNvPr>
          <p:cNvSpPr>
            <a:spLocks noGrp="1"/>
          </p:cNvSpPr>
          <p:nvPr>
            <p:ph type="body" sz="quarter" idx="17" hasCustomPrompt="1"/>
          </p:nvPr>
        </p:nvSpPr>
        <p:spPr>
          <a:xfrm>
            <a:off x="687343" y="3631580"/>
            <a:ext cx="2928693" cy="2077070"/>
          </a:xfrm>
        </p:spPr>
        <p:txBody>
          <a:bodyPr/>
          <a:lstStyle>
            <a:lvl2pPr marL="342900" indent="0">
              <a:buNone/>
              <a:defRPr/>
            </a:lvl2pPr>
            <a:lvl3pPr marL="347472" indent="-347472">
              <a:tabLst/>
              <a:defRPr>
                <a:solidFill>
                  <a:schemeClr val="accent6"/>
                </a:solidFill>
              </a:defRPr>
            </a:lvl3pPr>
            <a:lvl4pPr marL="685800" indent="-342900">
              <a:tabLst>
                <a:tab pos="1887538" algn="l"/>
              </a:tabLst>
              <a:defRPr>
                <a:solidFill>
                  <a:schemeClr val="accent6"/>
                </a:solidFill>
              </a:defRPr>
            </a:lvl4pPr>
          </a:lstStyle>
          <a:p>
            <a:pPr lvl="2"/>
            <a:r>
              <a:rPr lang="en-US" dirty="0"/>
              <a:t>First level</a:t>
            </a:r>
          </a:p>
          <a:p>
            <a:pPr lvl="3"/>
            <a:r>
              <a:rPr lang="en-US" dirty="0"/>
              <a:t>Second level</a:t>
            </a:r>
          </a:p>
        </p:txBody>
      </p:sp>
    </p:spTree>
    <p:extLst>
      <p:ext uri="{BB962C8B-B14F-4D97-AF65-F5344CB8AC3E}">
        <p14:creationId xmlns:p14="http://schemas.microsoft.com/office/powerpoint/2010/main" val="136350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amp; Quotes (DARK)">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857B2815-50F6-EC42-8C43-85D11F401F00}"/>
              </a:ext>
            </a:extLst>
          </p:cNvPr>
          <p:cNvCxnSpPr>
            <a:cxnSpLocks/>
          </p:cNvCxnSpPr>
          <p:nvPr userDrawn="1"/>
        </p:nvCxnSpPr>
        <p:spPr>
          <a:xfrm flipH="1">
            <a:off x="3701223" y="847957"/>
            <a:ext cx="4789556" cy="4789556"/>
          </a:xfrm>
          <a:prstGeom prst="line">
            <a:avLst/>
          </a:prstGeom>
          <a:ln w="9525">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nvGrpSpPr>
          <p:cNvPr id="20" name="Group 19">
            <a:extLst>
              <a:ext uri="{FF2B5EF4-FFF2-40B4-BE49-F238E27FC236}">
                <a16:creationId xmlns:a16="http://schemas.microsoft.com/office/drawing/2014/main" id="{FA005767-3A47-904A-8252-4AE4231D1EFB}"/>
              </a:ext>
            </a:extLst>
          </p:cNvPr>
          <p:cNvGrpSpPr/>
          <p:nvPr userDrawn="1"/>
        </p:nvGrpSpPr>
        <p:grpSpPr>
          <a:xfrm>
            <a:off x="548640" y="6488174"/>
            <a:ext cx="712933" cy="138801"/>
            <a:chOff x="382588" y="4784726"/>
            <a:chExt cx="896938" cy="174625"/>
          </a:xfrm>
          <a:solidFill>
            <a:schemeClr val="accent6">
              <a:lumMod val="60000"/>
              <a:lumOff val="40000"/>
            </a:schemeClr>
          </a:solidFill>
        </p:grpSpPr>
        <p:sp>
          <p:nvSpPr>
            <p:cNvPr id="21" name="Freeform 15">
              <a:extLst>
                <a:ext uri="{FF2B5EF4-FFF2-40B4-BE49-F238E27FC236}">
                  <a16:creationId xmlns:a16="http://schemas.microsoft.com/office/drawing/2014/main" id="{C63D73C4-E8DB-944C-89D1-0FEDBD0F63AC}"/>
                </a:ext>
              </a:extLst>
            </p:cNvPr>
            <p:cNvSpPr>
              <a:spLocks/>
            </p:cNvSpPr>
            <p:nvPr/>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2" name="Freeform 16">
              <a:extLst>
                <a:ext uri="{FF2B5EF4-FFF2-40B4-BE49-F238E27FC236}">
                  <a16:creationId xmlns:a16="http://schemas.microsoft.com/office/drawing/2014/main" id="{4744CC8F-90B7-784E-BCBA-ED01D65E90C7}"/>
                </a:ext>
              </a:extLst>
            </p:cNvPr>
            <p:cNvSpPr>
              <a:spLocks/>
            </p:cNvSpPr>
            <p:nvPr/>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3" name="Freeform 17">
              <a:extLst>
                <a:ext uri="{FF2B5EF4-FFF2-40B4-BE49-F238E27FC236}">
                  <a16:creationId xmlns:a16="http://schemas.microsoft.com/office/drawing/2014/main" id="{2395B633-A301-6F43-899D-BFC54ED98237}"/>
                </a:ext>
              </a:extLst>
            </p:cNvPr>
            <p:cNvSpPr>
              <a:spLocks noEditPoints="1"/>
            </p:cNvSpPr>
            <p:nvPr/>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4" name="Freeform 18">
              <a:extLst>
                <a:ext uri="{FF2B5EF4-FFF2-40B4-BE49-F238E27FC236}">
                  <a16:creationId xmlns:a16="http://schemas.microsoft.com/office/drawing/2014/main" id="{033F46CA-DC85-4C41-A750-BF49C6415CF9}"/>
                </a:ext>
              </a:extLst>
            </p:cNvPr>
            <p:cNvSpPr>
              <a:spLocks/>
            </p:cNvSpPr>
            <p:nvPr/>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5" name="Freeform 19">
              <a:extLst>
                <a:ext uri="{FF2B5EF4-FFF2-40B4-BE49-F238E27FC236}">
                  <a16:creationId xmlns:a16="http://schemas.microsoft.com/office/drawing/2014/main" id="{602BB971-CC89-7A40-B99B-2AA59376D2B5}"/>
                </a:ext>
              </a:extLst>
            </p:cNvPr>
            <p:cNvSpPr>
              <a:spLocks/>
            </p:cNvSpPr>
            <p:nvPr/>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6" name="Freeform 20">
              <a:extLst>
                <a:ext uri="{FF2B5EF4-FFF2-40B4-BE49-F238E27FC236}">
                  <a16:creationId xmlns:a16="http://schemas.microsoft.com/office/drawing/2014/main" id="{7BBE4548-43A7-134D-8F50-CBB4D6B9420D}"/>
                </a:ext>
              </a:extLst>
            </p:cNvPr>
            <p:cNvSpPr>
              <a:spLocks noEditPoints="1"/>
            </p:cNvSpPr>
            <p:nvPr/>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8" name="Freeform 21">
              <a:extLst>
                <a:ext uri="{FF2B5EF4-FFF2-40B4-BE49-F238E27FC236}">
                  <a16:creationId xmlns:a16="http://schemas.microsoft.com/office/drawing/2014/main" id="{7D1233BC-7505-D34D-8287-AC885762A838}"/>
                </a:ext>
              </a:extLst>
            </p:cNvPr>
            <p:cNvSpPr>
              <a:spLocks noEditPoints="1"/>
            </p:cNvSpPr>
            <p:nvPr/>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9" name="Freeform 22">
              <a:extLst>
                <a:ext uri="{FF2B5EF4-FFF2-40B4-BE49-F238E27FC236}">
                  <a16:creationId xmlns:a16="http://schemas.microsoft.com/office/drawing/2014/main" id="{723B19EC-4256-494A-A531-1176AD4E7095}"/>
                </a:ext>
              </a:extLst>
            </p:cNvPr>
            <p:cNvSpPr>
              <a:spLocks noEditPoints="1"/>
            </p:cNvSpPr>
            <p:nvPr/>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grpSp>
      <p:sp>
        <p:nvSpPr>
          <p:cNvPr id="15" name="Text Placeholder 4">
            <a:extLst>
              <a:ext uri="{FF2B5EF4-FFF2-40B4-BE49-F238E27FC236}">
                <a16:creationId xmlns:a16="http://schemas.microsoft.com/office/drawing/2014/main" id="{0C0C035A-8F6F-D44F-BAD1-75985E87471E}"/>
              </a:ext>
            </a:extLst>
          </p:cNvPr>
          <p:cNvSpPr>
            <a:spLocks noGrp="1"/>
          </p:cNvSpPr>
          <p:nvPr>
            <p:ph type="body" sz="quarter" idx="10" hasCustomPrompt="1"/>
          </p:nvPr>
        </p:nvSpPr>
        <p:spPr>
          <a:xfrm>
            <a:off x="859455" y="2185524"/>
            <a:ext cx="10515600" cy="2114425"/>
          </a:xfrm>
          <a:prstGeom prst="rect">
            <a:avLst/>
          </a:prstGeom>
          <a:solidFill>
            <a:schemeClr val="tx1"/>
          </a:solidFill>
        </p:spPr>
        <p:txBody>
          <a:bodyPr wrap="square" lIns="0" tIns="182880" rIns="0" bIns="182880" anchor="ctr" anchorCtr="0">
            <a:spAutoFit/>
          </a:bodyPr>
          <a:lstStyle>
            <a:lvl1pPr marL="0" indent="0" algn="ctr">
              <a:lnSpc>
                <a:spcPct val="90000"/>
              </a:lnSpc>
              <a:buNone/>
              <a:defRPr sz="4200" b="0" i="0" cap="all" baseline="0">
                <a:solidFill>
                  <a:schemeClr val="bg1"/>
                </a:solidFill>
                <a:latin typeface="Lato Light" panose="020F0502020204030203" pitchFamily="34" charset="77"/>
              </a:defRPr>
            </a:lvl1pPr>
          </a:lstStyle>
          <a:p>
            <a:pPr lvl="0"/>
            <a:r>
              <a:rPr lang="en-US" dirty="0"/>
              <a:t>“THIS IS AN EXAMPLE OF A BIG STATEMENT OR A QUOTE</a:t>
            </a:r>
            <a:br>
              <a:rPr lang="en-US" dirty="0"/>
            </a:br>
            <a:r>
              <a:rPr lang="en-US" dirty="0"/>
              <a:t>(TEXT IN LATO LIGHT IN ALL CAPS)”</a:t>
            </a:r>
          </a:p>
        </p:txBody>
      </p:sp>
      <p:sp>
        <p:nvSpPr>
          <p:cNvPr id="17" name="Slide Number Placeholder 5">
            <a:extLst>
              <a:ext uri="{FF2B5EF4-FFF2-40B4-BE49-F238E27FC236}">
                <a16:creationId xmlns:a16="http://schemas.microsoft.com/office/drawing/2014/main" id="{81D905DE-DCF9-884A-A0D1-51E7EFC6BAA7}"/>
              </a:ext>
            </a:extLst>
          </p:cNvPr>
          <p:cNvSpPr txBox="1">
            <a:spLocks/>
          </p:cNvSpPr>
          <p:nvPr userDrawn="1"/>
        </p:nvSpPr>
        <p:spPr>
          <a:xfrm>
            <a:off x="11305051" y="6509495"/>
            <a:ext cx="340849" cy="123111"/>
          </a:xfrm>
          <a:prstGeom prst="rect">
            <a:avLst/>
          </a:prstGeom>
        </p:spPr>
        <p:txBody>
          <a:bodyPr vert="horz" lIns="0" tIns="0" rIns="0" bIns="0" rtlCol="0" anchor="ctr">
            <a:spAutoFit/>
          </a:bodyP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3811AAA-31B3-8347-9AC8-36DEEB43E775}" type="slidenum">
              <a:rPr lang="en-US" sz="800" smtClean="0">
                <a:solidFill>
                  <a:schemeClr val="accent6">
                    <a:lumMod val="60000"/>
                    <a:lumOff val="40000"/>
                  </a:schemeClr>
                </a:solidFill>
                <a:latin typeface="Roboto" panose="02000000000000000000" pitchFamily="2" charset="0"/>
                <a:ea typeface="Roboto" panose="02000000000000000000" pitchFamily="2" charset="0"/>
                <a:cs typeface="Roboto Medium" charset="0"/>
              </a:rPr>
              <a:pPr algn="r"/>
              <a:t>‹#›</a:t>
            </a:fld>
            <a:endParaRPr lang="en-US" sz="800">
              <a:solidFill>
                <a:schemeClr val="accent6">
                  <a:lumMod val="60000"/>
                  <a:lumOff val="40000"/>
                </a:schemeClr>
              </a:solidFill>
              <a:latin typeface="Roboto" panose="02000000000000000000" pitchFamily="2" charset="0"/>
              <a:ea typeface="Roboto" panose="02000000000000000000" pitchFamily="2" charset="0"/>
              <a:cs typeface="Roboto Medium" charset="0"/>
            </a:endParaRPr>
          </a:p>
        </p:txBody>
      </p:sp>
    </p:spTree>
    <p:extLst>
      <p:ext uri="{BB962C8B-B14F-4D97-AF65-F5344CB8AC3E}">
        <p14:creationId xmlns:p14="http://schemas.microsoft.com/office/powerpoint/2010/main" val="230342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ulti-use w/ Subtitle (WHITE)">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33008F98-996F-B94C-B3A6-2BFA0787F8D6}"/>
              </a:ext>
            </a:extLst>
          </p:cNvPr>
          <p:cNvSpPr txBox="1">
            <a:spLocks/>
          </p:cNvSpPr>
          <p:nvPr userDrawn="1"/>
        </p:nvSpPr>
        <p:spPr>
          <a:xfrm>
            <a:off x="5925577" y="6509495"/>
            <a:ext cx="340849" cy="123111"/>
          </a:xfrm>
          <a:prstGeom prst="rect">
            <a:avLst/>
          </a:prstGeom>
        </p:spPr>
        <p:txBody>
          <a:bodyPr vert="horz" lIns="0" tIns="0" rIns="0" bIns="0" rtlCol="0" anchor="ctr">
            <a:spAutoFit/>
          </a:bodyP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B3811AAA-31B3-8347-9AC8-36DEEB43E775}" type="slidenum">
              <a:rPr lang="en-US" sz="800" smtClean="0">
                <a:solidFill>
                  <a:schemeClr val="accent6">
                    <a:lumMod val="60000"/>
                    <a:lumOff val="40000"/>
                  </a:schemeClr>
                </a:solidFill>
                <a:latin typeface="Roboto" panose="02000000000000000000" pitchFamily="2" charset="0"/>
                <a:ea typeface="Roboto" panose="02000000000000000000" pitchFamily="2" charset="0"/>
                <a:cs typeface="Roboto Medium" charset="0"/>
              </a:rPr>
              <a:pPr algn="ctr"/>
              <a:t>‹#›</a:t>
            </a:fld>
            <a:endParaRPr lang="en-US" sz="800">
              <a:solidFill>
                <a:schemeClr val="accent6">
                  <a:lumMod val="60000"/>
                  <a:lumOff val="40000"/>
                </a:schemeClr>
              </a:solidFill>
              <a:latin typeface="Roboto" panose="02000000000000000000" pitchFamily="2" charset="0"/>
              <a:ea typeface="Roboto" panose="02000000000000000000" pitchFamily="2" charset="0"/>
              <a:cs typeface="Roboto Medium" charset="0"/>
            </a:endParaRPr>
          </a:p>
        </p:txBody>
      </p:sp>
      <p:sp>
        <p:nvSpPr>
          <p:cNvPr id="17" name="Footer Placeholder 4">
            <a:extLst>
              <a:ext uri="{FF2B5EF4-FFF2-40B4-BE49-F238E27FC236}">
                <a16:creationId xmlns:a16="http://schemas.microsoft.com/office/drawing/2014/main" id="{DD003FA8-0861-BE41-A5C3-8AC86372378B}"/>
              </a:ext>
            </a:extLst>
          </p:cNvPr>
          <p:cNvSpPr txBox="1">
            <a:spLocks/>
          </p:cNvSpPr>
          <p:nvPr userDrawn="1"/>
        </p:nvSpPr>
        <p:spPr>
          <a:xfrm>
            <a:off x="9763813" y="6509495"/>
            <a:ext cx="1879547" cy="123111"/>
          </a:xfrm>
          <a:prstGeom prst="rect">
            <a:avLst/>
          </a:prstGeom>
        </p:spPr>
        <p:txBody>
          <a:bodyPr vert="horz" lIns="0" tIns="0" rIns="0" bIns="0" rtlCol="0" anchor="ctr">
            <a:spAutoFit/>
          </a:bodyPr>
          <a:lstStyle>
            <a:defPPr>
              <a:defRPr lang="en-US"/>
            </a:defPPr>
            <a:lvl1pPr marL="0" algn="r" defTabSz="914400" rtl="0" eaLnBrk="1" latinLnBrk="0" hangingPunct="1">
              <a:defRPr lang="en-US" sz="900" kern="1200" dirty="0">
                <a:solidFill>
                  <a:schemeClr val="tx1"/>
                </a:solidFill>
                <a:latin typeface="Calibre Regular"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189"/>
            <a:r>
              <a:rPr sz="800">
                <a:solidFill>
                  <a:schemeClr val="accent6">
                    <a:lumMod val="60000"/>
                    <a:lumOff val="40000"/>
                  </a:schemeClr>
                </a:solidFill>
                <a:latin typeface="Roboto" panose="02000000000000000000" pitchFamily="2" charset="0"/>
                <a:ea typeface="Roboto" panose="02000000000000000000" pitchFamily="2" charset="0"/>
                <a:cs typeface="Roboto" charset="0"/>
              </a:rPr>
              <a:t>© Cloudera, Inc. All rights reserved.</a:t>
            </a:r>
          </a:p>
        </p:txBody>
      </p:sp>
      <p:grpSp>
        <p:nvGrpSpPr>
          <p:cNvPr id="18" name="Group 17">
            <a:extLst>
              <a:ext uri="{FF2B5EF4-FFF2-40B4-BE49-F238E27FC236}">
                <a16:creationId xmlns:a16="http://schemas.microsoft.com/office/drawing/2014/main" id="{2158D6FF-36E5-2F4E-8DDE-B7902C35EA00}"/>
              </a:ext>
            </a:extLst>
          </p:cNvPr>
          <p:cNvGrpSpPr/>
          <p:nvPr userDrawn="1"/>
        </p:nvGrpSpPr>
        <p:grpSpPr>
          <a:xfrm>
            <a:off x="548640" y="6488174"/>
            <a:ext cx="712933" cy="138801"/>
            <a:chOff x="382588" y="4784726"/>
            <a:chExt cx="896938" cy="174625"/>
          </a:xfrm>
          <a:solidFill>
            <a:schemeClr val="accent6">
              <a:lumMod val="60000"/>
              <a:lumOff val="40000"/>
            </a:schemeClr>
          </a:solidFill>
        </p:grpSpPr>
        <p:sp>
          <p:nvSpPr>
            <p:cNvPr id="19" name="Freeform 15">
              <a:extLst>
                <a:ext uri="{FF2B5EF4-FFF2-40B4-BE49-F238E27FC236}">
                  <a16:creationId xmlns:a16="http://schemas.microsoft.com/office/drawing/2014/main" id="{8D7C68D6-8CF6-7C4B-BF4E-976CDD32E2FF}"/>
                </a:ext>
              </a:extLst>
            </p:cNvPr>
            <p:cNvSpPr>
              <a:spLocks/>
            </p:cNvSpPr>
            <p:nvPr/>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0" name="Freeform 16">
              <a:extLst>
                <a:ext uri="{FF2B5EF4-FFF2-40B4-BE49-F238E27FC236}">
                  <a16:creationId xmlns:a16="http://schemas.microsoft.com/office/drawing/2014/main" id="{B847A95D-973F-4F4D-A90C-2C0E14A7120F}"/>
                </a:ext>
              </a:extLst>
            </p:cNvPr>
            <p:cNvSpPr>
              <a:spLocks/>
            </p:cNvSpPr>
            <p:nvPr/>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1" name="Freeform 17">
              <a:extLst>
                <a:ext uri="{FF2B5EF4-FFF2-40B4-BE49-F238E27FC236}">
                  <a16:creationId xmlns:a16="http://schemas.microsoft.com/office/drawing/2014/main" id="{E3FF883D-1850-1142-8B66-DA85EE5D19C3}"/>
                </a:ext>
              </a:extLst>
            </p:cNvPr>
            <p:cNvSpPr>
              <a:spLocks noEditPoints="1"/>
            </p:cNvSpPr>
            <p:nvPr/>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2" name="Freeform 18">
              <a:extLst>
                <a:ext uri="{FF2B5EF4-FFF2-40B4-BE49-F238E27FC236}">
                  <a16:creationId xmlns:a16="http://schemas.microsoft.com/office/drawing/2014/main" id="{E2F79699-747A-FD43-BA39-3CC120BC7A1B}"/>
                </a:ext>
              </a:extLst>
            </p:cNvPr>
            <p:cNvSpPr>
              <a:spLocks/>
            </p:cNvSpPr>
            <p:nvPr/>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3" name="Freeform 19">
              <a:extLst>
                <a:ext uri="{FF2B5EF4-FFF2-40B4-BE49-F238E27FC236}">
                  <a16:creationId xmlns:a16="http://schemas.microsoft.com/office/drawing/2014/main" id="{7B2BC023-1FCA-D54D-A03B-9CAB74947F99}"/>
                </a:ext>
              </a:extLst>
            </p:cNvPr>
            <p:cNvSpPr>
              <a:spLocks/>
            </p:cNvSpPr>
            <p:nvPr/>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4" name="Freeform 20">
              <a:extLst>
                <a:ext uri="{FF2B5EF4-FFF2-40B4-BE49-F238E27FC236}">
                  <a16:creationId xmlns:a16="http://schemas.microsoft.com/office/drawing/2014/main" id="{E050DFB0-1400-D140-A5A3-282BF5F60E41}"/>
                </a:ext>
              </a:extLst>
            </p:cNvPr>
            <p:cNvSpPr>
              <a:spLocks noEditPoints="1"/>
            </p:cNvSpPr>
            <p:nvPr/>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5" name="Freeform 21">
              <a:extLst>
                <a:ext uri="{FF2B5EF4-FFF2-40B4-BE49-F238E27FC236}">
                  <a16:creationId xmlns:a16="http://schemas.microsoft.com/office/drawing/2014/main" id="{7BB99552-E482-224E-8499-FA52B63B311E}"/>
                </a:ext>
              </a:extLst>
            </p:cNvPr>
            <p:cNvSpPr>
              <a:spLocks noEditPoints="1"/>
            </p:cNvSpPr>
            <p:nvPr/>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6" name="Freeform 22">
              <a:extLst>
                <a:ext uri="{FF2B5EF4-FFF2-40B4-BE49-F238E27FC236}">
                  <a16:creationId xmlns:a16="http://schemas.microsoft.com/office/drawing/2014/main" id="{5725D688-4AC3-4945-8ACF-99620E3C3BAF}"/>
                </a:ext>
              </a:extLst>
            </p:cNvPr>
            <p:cNvSpPr>
              <a:spLocks noEditPoints="1"/>
            </p:cNvSpPr>
            <p:nvPr/>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grpSp>
      <p:cxnSp>
        <p:nvCxnSpPr>
          <p:cNvPr id="28" name="Straight Connector 27">
            <a:extLst>
              <a:ext uri="{FF2B5EF4-FFF2-40B4-BE49-F238E27FC236}">
                <a16:creationId xmlns:a16="http://schemas.microsoft.com/office/drawing/2014/main" id="{2B14C458-0FEA-604A-B28E-74950287D221}"/>
              </a:ext>
            </a:extLst>
          </p:cNvPr>
          <p:cNvCxnSpPr>
            <a:cxnSpLocks/>
          </p:cNvCxnSpPr>
          <p:nvPr userDrawn="1"/>
        </p:nvCxnSpPr>
        <p:spPr>
          <a:xfrm>
            <a:off x="548640" y="549560"/>
            <a:ext cx="11094720" cy="0"/>
          </a:xfrm>
          <a:prstGeom prst="line">
            <a:avLst/>
          </a:prstGeom>
          <a:ln w="635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27" name="Title 147">
            <a:extLst>
              <a:ext uri="{FF2B5EF4-FFF2-40B4-BE49-F238E27FC236}">
                <a16:creationId xmlns:a16="http://schemas.microsoft.com/office/drawing/2014/main" id="{FB0FA1C5-AA37-C54A-84C9-355914BDE46D}"/>
              </a:ext>
            </a:extLst>
          </p:cNvPr>
          <p:cNvSpPr>
            <a:spLocks noGrp="1"/>
          </p:cNvSpPr>
          <p:nvPr>
            <p:ph type="title" hasCustomPrompt="1"/>
          </p:nvPr>
        </p:nvSpPr>
        <p:spPr>
          <a:xfrm>
            <a:off x="548640" y="616688"/>
            <a:ext cx="11094720" cy="556931"/>
          </a:xfrm>
          <a:prstGeom prst="rect">
            <a:avLst/>
          </a:prstGeom>
          <a:noFill/>
        </p:spPr>
        <p:txBody>
          <a:bodyPr wrap="square" lIns="0" anchor="b" anchorCtr="0">
            <a:normAutofit/>
          </a:bodyPr>
          <a:lstStyle>
            <a:lvl1pPr algn="l">
              <a:defRPr sz="3000" b="0" i="0" cap="all" spc="53" baseline="0">
                <a:solidFill>
                  <a:schemeClr val="tx1"/>
                </a:solidFill>
                <a:latin typeface="Lato" panose="020F0502020204030203" pitchFamily="34" charset="77"/>
              </a:defRPr>
            </a:lvl1pPr>
          </a:lstStyle>
          <a:p>
            <a:r>
              <a:rPr lang="en-US" dirty="0"/>
              <a:t>CLICK TO EDIT MASTER TITLE STYLE</a:t>
            </a:r>
          </a:p>
        </p:txBody>
      </p:sp>
      <p:sp>
        <p:nvSpPr>
          <p:cNvPr id="31" name="Text Placeholder 150">
            <a:extLst>
              <a:ext uri="{FF2B5EF4-FFF2-40B4-BE49-F238E27FC236}">
                <a16:creationId xmlns:a16="http://schemas.microsoft.com/office/drawing/2014/main" id="{3407401A-552E-7241-BB57-C2827A76D212}"/>
              </a:ext>
            </a:extLst>
          </p:cNvPr>
          <p:cNvSpPr>
            <a:spLocks noGrp="1"/>
          </p:cNvSpPr>
          <p:nvPr>
            <p:ph type="body" sz="quarter" idx="10" hasCustomPrompt="1"/>
          </p:nvPr>
        </p:nvSpPr>
        <p:spPr>
          <a:xfrm>
            <a:off x="548640" y="1173620"/>
            <a:ext cx="11094720" cy="410633"/>
          </a:xfrm>
          <a:prstGeom prst="rect">
            <a:avLst/>
          </a:prstGeom>
        </p:spPr>
        <p:txBody>
          <a:bodyPr lIns="0" tIns="22860">
            <a:normAutofit/>
          </a:bodyPr>
          <a:lstStyle>
            <a:lvl1pPr marL="0" indent="0">
              <a:buNone/>
              <a:defRPr sz="2200" b="0" i="0">
                <a:solidFill>
                  <a:schemeClr val="accent1"/>
                </a:solidFill>
                <a:latin typeface="Roboto" panose="02000000000000000000" pitchFamily="2" charset="0"/>
                <a:ea typeface="Roboto" panose="02000000000000000000" pitchFamily="2" charset="0"/>
              </a:defRPr>
            </a:lvl1pPr>
            <a:lvl2pPr marL="288918" indent="0">
              <a:buNone/>
              <a:defRPr sz="2133">
                <a:solidFill>
                  <a:schemeClr val="accent1"/>
                </a:solidFill>
              </a:defRPr>
            </a:lvl2pPr>
            <a:lvl3pPr marL="681020" indent="0">
              <a:buNone/>
              <a:defRPr sz="2133">
                <a:solidFill>
                  <a:schemeClr val="accent1"/>
                </a:solidFill>
              </a:defRPr>
            </a:lvl3pPr>
            <a:lvl4pPr marL="1031849" indent="0">
              <a:buNone/>
              <a:defRPr sz="2133">
                <a:solidFill>
                  <a:schemeClr val="accent1"/>
                </a:solidFill>
              </a:defRPr>
            </a:lvl4pPr>
            <a:lvl5pPr marL="1425539" indent="0">
              <a:buNone/>
              <a:defRPr sz="2133">
                <a:solidFill>
                  <a:schemeClr val="accent1"/>
                </a:solidFill>
              </a:defRPr>
            </a:lvl5pPr>
          </a:lstStyle>
          <a:p>
            <a:pPr lvl="0"/>
            <a:r>
              <a:rPr lang="en-US" dirty="0"/>
              <a:t>Subtitle (if needed)</a:t>
            </a:r>
          </a:p>
        </p:txBody>
      </p:sp>
    </p:spTree>
    <p:extLst>
      <p:ext uri="{BB962C8B-B14F-4D97-AF65-F5344CB8AC3E}">
        <p14:creationId xmlns:p14="http://schemas.microsoft.com/office/powerpoint/2010/main" val="355229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Grid (DARK)">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3C7F80B-0BB5-E44E-9EEB-FF517F3A9CF5}"/>
              </a:ext>
            </a:extLst>
          </p:cNvPr>
          <p:cNvSpPr/>
          <p:nvPr userDrawn="1"/>
        </p:nvSpPr>
        <p:spPr>
          <a:xfrm>
            <a:off x="9580418" y="6210300"/>
            <a:ext cx="2065482" cy="6477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Picture Placeholder 5">
            <a:extLst>
              <a:ext uri="{FF2B5EF4-FFF2-40B4-BE49-F238E27FC236}">
                <a16:creationId xmlns:a16="http://schemas.microsoft.com/office/drawing/2014/main" id="{4BD6EFB8-DB90-F344-8254-A2E8D01F4502}"/>
              </a:ext>
            </a:extLst>
          </p:cNvPr>
          <p:cNvSpPr>
            <a:spLocks noGrp="1"/>
          </p:cNvSpPr>
          <p:nvPr>
            <p:ph type="pic" sz="quarter" idx="24"/>
          </p:nvPr>
        </p:nvSpPr>
        <p:spPr>
          <a:xfrm>
            <a:off x="8131885" y="2284544"/>
            <a:ext cx="4069080" cy="2286000"/>
          </a:xfrm>
          <a:prstGeom prst="rect">
            <a:avLst/>
          </a:prstGeom>
        </p:spPr>
        <p:txBody>
          <a:bodyPr/>
          <a:lstStyle>
            <a:lvl1pPr>
              <a:defRPr b="0" i="0">
                <a:solidFill>
                  <a:schemeClr val="bg2"/>
                </a:solidFill>
                <a:latin typeface="Roboto Regular" panose="02000000000000000000" pitchFamily="2" charset="0"/>
              </a:defRPr>
            </a:lvl1pPr>
          </a:lstStyle>
          <a:p>
            <a:r>
              <a:rPr lang="en-US"/>
              <a:t>Click icon to add picture</a:t>
            </a:r>
          </a:p>
        </p:txBody>
      </p:sp>
      <p:sp>
        <p:nvSpPr>
          <p:cNvPr id="34" name="Picture Placeholder 5">
            <a:extLst>
              <a:ext uri="{FF2B5EF4-FFF2-40B4-BE49-F238E27FC236}">
                <a16:creationId xmlns:a16="http://schemas.microsoft.com/office/drawing/2014/main" id="{AEAD42D5-123E-9947-94CC-613A6FF48BA1}"/>
              </a:ext>
            </a:extLst>
          </p:cNvPr>
          <p:cNvSpPr>
            <a:spLocks noGrp="1"/>
          </p:cNvSpPr>
          <p:nvPr>
            <p:ph type="pic" sz="quarter" idx="18"/>
          </p:nvPr>
        </p:nvSpPr>
        <p:spPr>
          <a:xfrm>
            <a:off x="8131885" y="4572000"/>
            <a:ext cx="4069080" cy="2286000"/>
          </a:xfrm>
          <a:prstGeom prst="rect">
            <a:avLst/>
          </a:prstGeom>
        </p:spPr>
        <p:txBody>
          <a:bodyPr/>
          <a:lstStyle>
            <a:lvl1pPr>
              <a:defRPr b="0" i="0">
                <a:solidFill>
                  <a:schemeClr val="bg2"/>
                </a:solidFill>
                <a:latin typeface="Roboto Regular" panose="02000000000000000000" pitchFamily="2" charset="0"/>
              </a:defRPr>
            </a:lvl1pPr>
          </a:lstStyle>
          <a:p>
            <a:r>
              <a:rPr lang="en-US"/>
              <a:t>Click icon to add picture</a:t>
            </a:r>
          </a:p>
        </p:txBody>
      </p:sp>
      <p:sp>
        <p:nvSpPr>
          <p:cNvPr id="35" name="Picture Placeholder 5">
            <a:extLst>
              <a:ext uri="{FF2B5EF4-FFF2-40B4-BE49-F238E27FC236}">
                <a16:creationId xmlns:a16="http://schemas.microsoft.com/office/drawing/2014/main" id="{AE343A2F-4DC6-094A-8087-75BDF5760F88}"/>
              </a:ext>
            </a:extLst>
          </p:cNvPr>
          <p:cNvSpPr>
            <a:spLocks noGrp="1"/>
          </p:cNvSpPr>
          <p:nvPr>
            <p:ph type="pic" sz="quarter" idx="19"/>
          </p:nvPr>
        </p:nvSpPr>
        <p:spPr>
          <a:xfrm>
            <a:off x="4061460" y="4572000"/>
            <a:ext cx="4069080" cy="2286000"/>
          </a:xfrm>
          <a:prstGeom prst="rect">
            <a:avLst/>
          </a:prstGeom>
        </p:spPr>
        <p:txBody>
          <a:bodyPr/>
          <a:lstStyle>
            <a:lvl1pPr>
              <a:defRPr b="0" i="0">
                <a:solidFill>
                  <a:schemeClr val="bg2"/>
                </a:solidFill>
                <a:latin typeface="Roboto Regular" panose="02000000000000000000" pitchFamily="2" charset="0"/>
              </a:defRPr>
            </a:lvl1pPr>
          </a:lstStyle>
          <a:p>
            <a:r>
              <a:rPr lang="en-US"/>
              <a:t>Click icon to add picture</a:t>
            </a:r>
          </a:p>
        </p:txBody>
      </p:sp>
      <p:sp>
        <p:nvSpPr>
          <p:cNvPr id="28" name="Picture Placeholder 5">
            <a:extLst>
              <a:ext uri="{FF2B5EF4-FFF2-40B4-BE49-F238E27FC236}">
                <a16:creationId xmlns:a16="http://schemas.microsoft.com/office/drawing/2014/main" id="{DC215981-EB63-454D-8085-9756EF8A7D54}"/>
              </a:ext>
            </a:extLst>
          </p:cNvPr>
          <p:cNvSpPr>
            <a:spLocks noGrp="1"/>
          </p:cNvSpPr>
          <p:nvPr>
            <p:ph type="pic" sz="quarter" idx="15"/>
          </p:nvPr>
        </p:nvSpPr>
        <p:spPr>
          <a:xfrm>
            <a:off x="8131885" y="0"/>
            <a:ext cx="4069080" cy="2286000"/>
          </a:xfrm>
          <a:prstGeom prst="rect">
            <a:avLst/>
          </a:prstGeom>
        </p:spPr>
        <p:txBody>
          <a:bodyPr/>
          <a:lstStyle>
            <a:lvl1pPr>
              <a:defRPr b="0" i="0">
                <a:solidFill>
                  <a:schemeClr val="bg2"/>
                </a:solidFill>
                <a:latin typeface="Roboto Regular" panose="02000000000000000000" pitchFamily="2" charset="0"/>
              </a:defRPr>
            </a:lvl1pPr>
          </a:lstStyle>
          <a:p>
            <a:r>
              <a:rPr lang="en-US"/>
              <a:t>Click icon to add picture</a:t>
            </a:r>
          </a:p>
        </p:txBody>
      </p:sp>
      <p:sp>
        <p:nvSpPr>
          <p:cNvPr id="29" name="Picture Placeholder 5">
            <a:extLst>
              <a:ext uri="{FF2B5EF4-FFF2-40B4-BE49-F238E27FC236}">
                <a16:creationId xmlns:a16="http://schemas.microsoft.com/office/drawing/2014/main" id="{CF744B24-BB98-9340-8CD1-B575C4F2D8BD}"/>
              </a:ext>
            </a:extLst>
          </p:cNvPr>
          <p:cNvSpPr>
            <a:spLocks noGrp="1"/>
          </p:cNvSpPr>
          <p:nvPr>
            <p:ph type="pic" sz="quarter" idx="16"/>
          </p:nvPr>
        </p:nvSpPr>
        <p:spPr>
          <a:xfrm>
            <a:off x="4061460" y="0"/>
            <a:ext cx="4069080" cy="2286000"/>
          </a:xfrm>
          <a:prstGeom prst="rect">
            <a:avLst/>
          </a:prstGeom>
        </p:spPr>
        <p:txBody>
          <a:bodyPr/>
          <a:lstStyle>
            <a:lvl1pPr>
              <a:defRPr b="0" i="0">
                <a:solidFill>
                  <a:schemeClr val="bg2"/>
                </a:solidFill>
                <a:latin typeface="Roboto Regular" panose="02000000000000000000" pitchFamily="2" charset="0"/>
              </a:defRPr>
            </a:lvl1pPr>
          </a:lstStyle>
          <a:p>
            <a:r>
              <a:rPr lang="en-US"/>
              <a:t>Click icon to add picture</a:t>
            </a:r>
          </a:p>
        </p:txBody>
      </p:sp>
      <p:sp>
        <p:nvSpPr>
          <p:cNvPr id="20" name="Freeform 3">
            <a:extLst>
              <a:ext uri="{FF2B5EF4-FFF2-40B4-BE49-F238E27FC236}">
                <a16:creationId xmlns:a16="http://schemas.microsoft.com/office/drawing/2014/main" id="{42B6BE38-9587-8345-A495-4989F62F5FDF}"/>
              </a:ext>
            </a:extLst>
          </p:cNvPr>
          <p:cNvSpPr>
            <a:spLocks noChangeAspect="1" noChangeArrowheads="1"/>
          </p:cNvSpPr>
          <p:nvPr userDrawn="1"/>
        </p:nvSpPr>
        <p:spPr bwMode="auto">
          <a:xfrm>
            <a:off x="5273040" y="3262849"/>
            <a:ext cx="1645920" cy="329390"/>
          </a:xfrm>
          <a:custGeom>
            <a:avLst/>
            <a:gdLst>
              <a:gd name="T0" fmla="*/ 5863 w 7139"/>
              <a:gd name="T1" fmla="*/ 386 h 1428"/>
              <a:gd name="T2" fmla="*/ 5610 w 7139"/>
              <a:gd name="T3" fmla="*/ 323 h 1428"/>
              <a:gd name="T4" fmla="*/ 5883 w 7139"/>
              <a:gd name="T5" fmla="*/ 848 h 1428"/>
              <a:gd name="T6" fmla="*/ 6223 w 7139"/>
              <a:gd name="T7" fmla="*/ 600 h 1428"/>
              <a:gd name="T8" fmla="*/ 6157 w 7139"/>
              <a:gd name="T9" fmla="*/ 323 h 1428"/>
              <a:gd name="T10" fmla="*/ 1072 w 7139"/>
              <a:gd name="T11" fmla="*/ 1377 h 1428"/>
              <a:gd name="T12" fmla="*/ 1307 w 7139"/>
              <a:gd name="T13" fmla="*/ 135 h 1428"/>
              <a:gd name="T14" fmla="*/ 1033 w 7139"/>
              <a:gd name="T15" fmla="*/ 0 h 1428"/>
              <a:gd name="T16" fmla="*/ 1677 w 7139"/>
              <a:gd name="T17" fmla="*/ 866 h 1428"/>
              <a:gd name="T18" fmla="*/ 2367 w 7139"/>
              <a:gd name="T19" fmla="*/ 862 h 1428"/>
              <a:gd name="T20" fmla="*/ 1889 w 7139"/>
              <a:gd name="T21" fmla="*/ 296 h 1428"/>
              <a:gd name="T22" fmla="*/ 476 w 7139"/>
              <a:gd name="T23" fmla="*/ 535 h 1428"/>
              <a:gd name="T24" fmla="*/ 477 w 7139"/>
              <a:gd name="T25" fmla="*/ 296 h 1428"/>
              <a:gd name="T26" fmla="*/ 932 w 7139"/>
              <a:gd name="T27" fmla="*/ 1072 h 1428"/>
              <a:gd name="T28" fmla="*/ 476 w 7139"/>
              <a:gd name="T29" fmla="*/ 1194 h 1428"/>
              <a:gd name="T30" fmla="*/ 3107 w 7139"/>
              <a:gd name="T31" fmla="*/ 321 h 1428"/>
              <a:gd name="T32" fmla="*/ 2923 w 7139"/>
              <a:gd name="T33" fmla="*/ 1195 h 1428"/>
              <a:gd name="T34" fmla="*/ 2739 w 7139"/>
              <a:gd name="T35" fmla="*/ 461 h 1428"/>
              <a:gd name="T36" fmla="*/ 2471 w 7139"/>
              <a:gd name="T37" fmla="*/ 321 h 1428"/>
              <a:gd name="T38" fmla="*/ 2924 w 7139"/>
              <a:gd name="T39" fmla="*/ 1425 h 1428"/>
              <a:gd name="T40" fmla="*/ 3378 w 7139"/>
              <a:gd name="T41" fmla="*/ 460 h 1428"/>
              <a:gd name="T42" fmla="*/ 4323 w 7139"/>
              <a:gd name="T43" fmla="*/ 0 h 1428"/>
              <a:gd name="T44" fmla="*/ 3924 w 7139"/>
              <a:gd name="T45" fmla="*/ 296 h 1428"/>
              <a:gd name="T46" fmla="*/ 4455 w 7139"/>
              <a:gd name="T47" fmla="*/ 866 h 1428"/>
              <a:gd name="T48" fmla="*/ 4323 w 7139"/>
              <a:gd name="T49" fmla="*/ 0 h 1428"/>
              <a:gd name="T50" fmla="*/ 4185 w 7139"/>
              <a:gd name="T51" fmla="*/ 862 h 1428"/>
              <a:gd name="T52" fmla="*/ 3753 w 7139"/>
              <a:gd name="T53" fmla="*/ 866 h 1428"/>
              <a:gd name="T54" fmla="*/ 5474 w 7139"/>
              <a:gd name="T55" fmla="*/ 896 h 1428"/>
              <a:gd name="T56" fmla="*/ 5034 w 7139"/>
              <a:gd name="T57" fmla="*/ 1194 h 1428"/>
              <a:gd name="T58" fmla="*/ 5488 w 7139"/>
              <a:gd name="T59" fmla="*/ 1071 h 1428"/>
              <a:gd name="T60" fmla="*/ 5033 w 7139"/>
              <a:gd name="T61" fmla="*/ 295 h 1428"/>
              <a:gd name="T62" fmla="*/ 5510 w 7139"/>
              <a:gd name="T63" fmla="*/ 799 h 1428"/>
              <a:gd name="T64" fmla="*/ 5035 w 7139"/>
              <a:gd name="T65" fmla="*/ 535 h 1428"/>
              <a:gd name="T66" fmla="*/ 7024 w 7139"/>
              <a:gd name="T67" fmla="*/ 373 h 1428"/>
              <a:gd name="T68" fmla="*/ 6286 w 7139"/>
              <a:gd name="T69" fmla="*/ 600 h 1428"/>
              <a:gd name="T70" fmla="*/ 6708 w 7139"/>
              <a:gd name="T71" fmla="*/ 518 h 1428"/>
              <a:gd name="T72" fmla="*/ 6708 w 7139"/>
              <a:gd name="T73" fmla="*/ 714 h 1428"/>
              <a:gd name="T74" fmla="*/ 6363 w 7139"/>
              <a:gd name="T75" fmla="*/ 1335 h 1428"/>
              <a:gd name="T76" fmla="*/ 7135 w 7139"/>
              <a:gd name="T77" fmla="*/ 1111 h 1428"/>
              <a:gd name="T78" fmla="*/ 6672 w 7139"/>
              <a:gd name="T79" fmla="*/ 1195 h 1428"/>
              <a:gd name="T80" fmla="*/ 6539 w 7139"/>
              <a:gd name="T81" fmla="*/ 999 h 1428"/>
              <a:gd name="T82" fmla="*/ 6883 w 7139"/>
              <a:gd name="T83" fmla="*/ 953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39" h="1428">
                <a:moveTo>
                  <a:pt x="6157" y="323"/>
                </a:moveTo>
                <a:cubicBezTo>
                  <a:pt x="6087" y="323"/>
                  <a:pt x="6019" y="333"/>
                  <a:pt x="5952" y="352"/>
                </a:cubicBezTo>
                <a:cubicBezTo>
                  <a:pt x="5921" y="360"/>
                  <a:pt x="5891" y="372"/>
                  <a:pt x="5863" y="386"/>
                </a:cubicBezTo>
                <a:cubicBezTo>
                  <a:pt x="5858" y="377"/>
                  <a:pt x="5851" y="370"/>
                  <a:pt x="5844" y="362"/>
                </a:cubicBezTo>
                <a:cubicBezTo>
                  <a:pt x="5818" y="336"/>
                  <a:pt x="5787" y="323"/>
                  <a:pt x="5750" y="323"/>
                </a:cubicBezTo>
                <a:lnTo>
                  <a:pt x="5610" y="323"/>
                </a:lnTo>
                <a:lnTo>
                  <a:pt x="5610" y="1416"/>
                </a:lnTo>
                <a:lnTo>
                  <a:pt x="5883" y="1416"/>
                </a:lnTo>
                <a:lnTo>
                  <a:pt x="5883" y="848"/>
                </a:lnTo>
                <a:cubicBezTo>
                  <a:pt x="5883" y="738"/>
                  <a:pt x="5901" y="696"/>
                  <a:pt x="5938" y="657"/>
                </a:cubicBezTo>
                <a:cubicBezTo>
                  <a:pt x="5975" y="619"/>
                  <a:pt x="6030" y="600"/>
                  <a:pt x="6105" y="600"/>
                </a:cubicBezTo>
                <a:lnTo>
                  <a:pt x="6223" y="600"/>
                </a:lnTo>
                <a:lnTo>
                  <a:pt x="6223" y="322"/>
                </a:lnTo>
                <a:lnTo>
                  <a:pt x="6157" y="322"/>
                </a:lnTo>
                <a:lnTo>
                  <a:pt x="6157" y="323"/>
                </a:lnTo>
                <a:close/>
                <a:moveTo>
                  <a:pt x="1033" y="0"/>
                </a:moveTo>
                <a:lnTo>
                  <a:pt x="1033" y="1281"/>
                </a:lnTo>
                <a:cubicBezTo>
                  <a:pt x="1033" y="1319"/>
                  <a:pt x="1046" y="1351"/>
                  <a:pt x="1072" y="1377"/>
                </a:cubicBezTo>
                <a:cubicBezTo>
                  <a:pt x="1098" y="1403"/>
                  <a:pt x="1129" y="1416"/>
                  <a:pt x="1166" y="1416"/>
                </a:cubicBezTo>
                <a:lnTo>
                  <a:pt x="1307" y="1416"/>
                </a:lnTo>
                <a:lnTo>
                  <a:pt x="1307" y="135"/>
                </a:lnTo>
                <a:cubicBezTo>
                  <a:pt x="1307" y="97"/>
                  <a:pt x="1294" y="64"/>
                  <a:pt x="1268" y="38"/>
                </a:cubicBezTo>
                <a:cubicBezTo>
                  <a:pt x="1241" y="12"/>
                  <a:pt x="1209" y="0"/>
                  <a:pt x="1174" y="0"/>
                </a:cubicBezTo>
                <a:lnTo>
                  <a:pt x="1033" y="0"/>
                </a:lnTo>
                <a:close/>
                <a:moveTo>
                  <a:pt x="2102" y="866"/>
                </a:moveTo>
                <a:cubicBezTo>
                  <a:pt x="2102" y="715"/>
                  <a:pt x="2051" y="535"/>
                  <a:pt x="1889" y="535"/>
                </a:cubicBezTo>
                <a:cubicBezTo>
                  <a:pt x="1727" y="535"/>
                  <a:pt x="1677" y="715"/>
                  <a:pt x="1677" y="866"/>
                </a:cubicBezTo>
                <a:cubicBezTo>
                  <a:pt x="1677" y="1017"/>
                  <a:pt x="1726" y="1194"/>
                  <a:pt x="1889" y="1194"/>
                </a:cubicBezTo>
                <a:cubicBezTo>
                  <a:pt x="2051" y="1194"/>
                  <a:pt x="2102" y="1016"/>
                  <a:pt x="2102" y="866"/>
                </a:cubicBezTo>
                <a:close/>
                <a:moveTo>
                  <a:pt x="2367" y="862"/>
                </a:moveTo>
                <a:cubicBezTo>
                  <a:pt x="2367" y="1215"/>
                  <a:pt x="2196" y="1427"/>
                  <a:pt x="1889" y="1427"/>
                </a:cubicBezTo>
                <a:cubicBezTo>
                  <a:pt x="1574" y="1427"/>
                  <a:pt x="1411" y="1215"/>
                  <a:pt x="1411" y="862"/>
                </a:cubicBezTo>
                <a:cubicBezTo>
                  <a:pt x="1411" y="509"/>
                  <a:pt x="1574" y="296"/>
                  <a:pt x="1889" y="296"/>
                </a:cubicBezTo>
                <a:cubicBezTo>
                  <a:pt x="2196" y="296"/>
                  <a:pt x="2367" y="509"/>
                  <a:pt x="2367" y="862"/>
                </a:cubicBezTo>
                <a:close/>
                <a:moveTo>
                  <a:pt x="265" y="866"/>
                </a:moveTo>
                <a:cubicBezTo>
                  <a:pt x="265" y="715"/>
                  <a:pt x="314" y="535"/>
                  <a:pt x="476" y="535"/>
                </a:cubicBezTo>
                <a:cubicBezTo>
                  <a:pt x="560" y="535"/>
                  <a:pt x="614" y="584"/>
                  <a:pt x="648" y="652"/>
                </a:cubicBezTo>
                <a:lnTo>
                  <a:pt x="932" y="652"/>
                </a:lnTo>
                <a:cubicBezTo>
                  <a:pt x="875" y="426"/>
                  <a:pt x="718" y="296"/>
                  <a:pt x="477" y="296"/>
                </a:cubicBezTo>
                <a:cubicBezTo>
                  <a:pt x="163" y="296"/>
                  <a:pt x="0" y="509"/>
                  <a:pt x="0" y="862"/>
                </a:cubicBezTo>
                <a:cubicBezTo>
                  <a:pt x="0" y="1215"/>
                  <a:pt x="163" y="1427"/>
                  <a:pt x="477" y="1427"/>
                </a:cubicBezTo>
                <a:cubicBezTo>
                  <a:pt x="718" y="1427"/>
                  <a:pt x="875" y="1297"/>
                  <a:pt x="932" y="1072"/>
                </a:cubicBezTo>
                <a:lnTo>
                  <a:pt x="746" y="1072"/>
                </a:lnTo>
                <a:cubicBezTo>
                  <a:pt x="746" y="1072"/>
                  <a:pt x="696" y="1073"/>
                  <a:pt x="667" y="1101"/>
                </a:cubicBezTo>
                <a:cubicBezTo>
                  <a:pt x="618" y="1150"/>
                  <a:pt x="578" y="1194"/>
                  <a:pt x="476" y="1194"/>
                </a:cubicBezTo>
                <a:cubicBezTo>
                  <a:pt x="314" y="1194"/>
                  <a:pt x="265" y="1016"/>
                  <a:pt x="265" y="866"/>
                </a:cubicBezTo>
                <a:close/>
                <a:moveTo>
                  <a:pt x="3243" y="321"/>
                </a:moveTo>
                <a:lnTo>
                  <a:pt x="3107" y="321"/>
                </a:lnTo>
                <a:lnTo>
                  <a:pt x="3107" y="1007"/>
                </a:lnTo>
                <a:cubicBezTo>
                  <a:pt x="3107" y="1072"/>
                  <a:pt x="3088" y="1120"/>
                  <a:pt x="3050" y="1150"/>
                </a:cubicBezTo>
                <a:cubicBezTo>
                  <a:pt x="3013" y="1180"/>
                  <a:pt x="2971" y="1195"/>
                  <a:pt x="2923" y="1195"/>
                </a:cubicBezTo>
                <a:cubicBezTo>
                  <a:pt x="2877" y="1195"/>
                  <a:pt x="2833" y="1180"/>
                  <a:pt x="2796" y="1150"/>
                </a:cubicBezTo>
                <a:cubicBezTo>
                  <a:pt x="2758" y="1119"/>
                  <a:pt x="2739" y="1072"/>
                  <a:pt x="2739" y="1007"/>
                </a:cubicBezTo>
                <a:lnTo>
                  <a:pt x="2739" y="461"/>
                </a:lnTo>
                <a:cubicBezTo>
                  <a:pt x="2739" y="423"/>
                  <a:pt x="2728" y="390"/>
                  <a:pt x="2703" y="362"/>
                </a:cubicBezTo>
                <a:cubicBezTo>
                  <a:pt x="2678" y="335"/>
                  <a:pt x="2647" y="321"/>
                  <a:pt x="2608" y="321"/>
                </a:cubicBezTo>
                <a:lnTo>
                  <a:pt x="2471" y="321"/>
                </a:lnTo>
                <a:lnTo>
                  <a:pt x="2471" y="956"/>
                </a:lnTo>
                <a:cubicBezTo>
                  <a:pt x="2471" y="1150"/>
                  <a:pt x="2522" y="1269"/>
                  <a:pt x="2615" y="1335"/>
                </a:cubicBezTo>
                <a:cubicBezTo>
                  <a:pt x="2707" y="1402"/>
                  <a:pt x="2809" y="1425"/>
                  <a:pt x="2924" y="1425"/>
                </a:cubicBezTo>
                <a:cubicBezTo>
                  <a:pt x="3038" y="1425"/>
                  <a:pt x="3141" y="1402"/>
                  <a:pt x="3233" y="1335"/>
                </a:cubicBezTo>
                <a:cubicBezTo>
                  <a:pt x="3326" y="1268"/>
                  <a:pt x="3378" y="1148"/>
                  <a:pt x="3378" y="956"/>
                </a:cubicBezTo>
                <a:lnTo>
                  <a:pt x="3378" y="460"/>
                </a:lnTo>
                <a:cubicBezTo>
                  <a:pt x="3377" y="423"/>
                  <a:pt x="3364" y="390"/>
                  <a:pt x="3339" y="362"/>
                </a:cubicBezTo>
                <a:cubicBezTo>
                  <a:pt x="3314" y="335"/>
                  <a:pt x="3283" y="321"/>
                  <a:pt x="3243" y="321"/>
                </a:cubicBezTo>
                <a:close/>
                <a:moveTo>
                  <a:pt x="4323" y="0"/>
                </a:moveTo>
                <a:lnTo>
                  <a:pt x="4185" y="0"/>
                </a:lnTo>
                <a:lnTo>
                  <a:pt x="4185" y="406"/>
                </a:lnTo>
                <a:cubicBezTo>
                  <a:pt x="4144" y="366"/>
                  <a:pt x="4057" y="296"/>
                  <a:pt x="3924" y="296"/>
                </a:cubicBezTo>
                <a:cubicBezTo>
                  <a:pt x="3645" y="296"/>
                  <a:pt x="3486" y="509"/>
                  <a:pt x="3486" y="861"/>
                </a:cubicBezTo>
                <a:cubicBezTo>
                  <a:pt x="3486" y="1214"/>
                  <a:pt x="3650" y="1426"/>
                  <a:pt x="3969" y="1426"/>
                </a:cubicBezTo>
                <a:cubicBezTo>
                  <a:pt x="4281" y="1426"/>
                  <a:pt x="4454" y="1217"/>
                  <a:pt x="4455" y="866"/>
                </a:cubicBezTo>
                <a:lnTo>
                  <a:pt x="4455" y="133"/>
                </a:lnTo>
                <a:cubicBezTo>
                  <a:pt x="4455" y="97"/>
                  <a:pt x="4442" y="64"/>
                  <a:pt x="4416" y="38"/>
                </a:cubicBezTo>
                <a:cubicBezTo>
                  <a:pt x="4391" y="12"/>
                  <a:pt x="4359" y="0"/>
                  <a:pt x="4323" y="0"/>
                </a:cubicBezTo>
                <a:close/>
                <a:moveTo>
                  <a:pt x="3753" y="866"/>
                </a:moveTo>
                <a:cubicBezTo>
                  <a:pt x="3753" y="715"/>
                  <a:pt x="3803" y="535"/>
                  <a:pt x="3968" y="535"/>
                </a:cubicBezTo>
                <a:cubicBezTo>
                  <a:pt x="4132" y="535"/>
                  <a:pt x="4184" y="713"/>
                  <a:pt x="4185" y="862"/>
                </a:cubicBezTo>
                <a:lnTo>
                  <a:pt x="4185" y="866"/>
                </a:lnTo>
                <a:cubicBezTo>
                  <a:pt x="4185" y="1017"/>
                  <a:pt x="4132" y="1194"/>
                  <a:pt x="3968" y="1194"/>
                </a:cubicBezTo>
                <a:cubicBezTo>
                  <a:pt x="3803" y="1194"/>
                  <a:pt x="3753" y="1016"/>
                  <a:pt x="3753" y="866"/>
                </a:cubicBezTo>
                <a:close/>
                <a:moveTo>
                  <a:pt x="5510" y="799"/>
                </a:moveTo>
                <a:cubicBezTo>
                  <a:pt x="5510" y="822"/>
                  <a:pt x="5506" y="843"/>
                  <a:pt x="5496" y="862"/>
                </a:cubicBezTo>
                <a:cubicBezTo>
                  <a:pt x="5491" y="874"/>
                  <a:pt x="5482" y="886"/>
                  <a:pt x="5474" y="896"/>
                </a:cubicBezTo>
                <a:cubicBezTo>
                  <a:pt x="5449" y="923"/>
                  <a:pt x="5419" y="937"/>
                  <a:pt x="5382" y="937"/>
                </a:cubicBezTo>
                <a:lnTo>
                  <a:pt x="4827" y="937"/>
                </a:lnTo>
                <a:cubicBezTo>
                  <a:pt x="4833" y="1068"/>
                  <a:pt x="4897" y="1194"/>
                  <a:pt x="5034" y="1194"/>
                </a:cubicBezTo>
                <a:cubicBezTo>
                  <a:pt x="5136" y="1194"/>
                  <a:pt x="5176" y="1148"/>
                  <a:pt x="5224" y="1100"/>
                </a:cubicBezTo>
                <a:cubicBezTo>
                  <a:pt x="5252" y="1072"/>
                  <a:pt x="5302" y="1071"/>
                  <a:pt x="5302" y="1071"/>
                </a:cubicBezTo>
                <a:lnTo>
                  <a:pt x="5488" y="1071"/>
                </a:lnTo>
                <a:cubicBezTo>
                  <a:pt x="5430" y="1295"/>
                  <a:pt x="5274" y="1426"/>
                  <a:pt x="5033" y="1426"/>
                </a:cubicBezTo>
                <a:cubicBezTo>
                  <a:pt x="4719" y="1426"/>
                  <a:pt x="4556" y="1214"/>
                  <a:pt x="4556" y="861"/>
                </a:cubicBezTo>
                <a:cubicBezTo>
                  <a:pt x="4556" y="508"/>
                  <a:pt x="4719" y="295"/>
                  <a:pt x="5033" y="295"/>
                </a:cubicBezTo>
                <a:cubicBezTo>
                  <a:pt x="5274" y="295"/>
                  <a:pt x="5430" y="425"/>
                  <a:pt x="5488" y="651"/>
                </a:cubicBezTo>
                <a:cubicBezTo>
                  <a:pt x="5498" y="691"/>
                  <a:pt x="5505" y="734"/>
                  <a:pt x="5508" y="780"/>
                </a:cubicBezTo>
                <a:lnTo>
                  <a:pt x="5510" y="799"/>
                </a:lnTo>
                <a:close/>
                <a:moveTo>
                  <a:pt x="4839" y="725"/>
                </a:moveTo>
                <a:lnTo>
                  <a:pt x="5233" y="725"/>
                </a:lnTo>
                <a:cubicBezTo>
                  <a:pt x="5232" y="623"/>
                  <a:pt x="5145" y="535"/>
                  <a:pt x="5035" y="535"/>
                </a:cubicBezTo>
                <a:cubicBezTo>
                  <a:pt x="4922" y="535"/>
                  <a:pt x="4847" y="623"/>
                  <a:pt x="4839" y="725"/>
                </a:cubicBezTo>
                <a:close/>
                <a:moveTo>
                  <a:pt x="7138" y="600"/>
                </a:moveTo>
                <a:cubicBezTo>
                  <a:pt x="7138" y="503"/>
                  <a:pt x="7100" y="427"/>
                  <a:pt x="7024" y="373"/>
                </a:cubicBezTo>
                <a:cubicBezTo>
                  <a:pt x="6952" y="322"/>
                  <a:pt x="6842" y="296"/>
                  <a:pt x="6697" y="296"/>
                </a:cubicBezTo>
                <a:cubicBezTo>
                  <a:pt x="6566" y="296"/>
                  <a:pt x="6467" y="328"/>
                  <a:pt x="6397" y="389"/>
                </a:cubicBezTo>
                <a:cubicBezTo>
                  <a:pt x="6334" y="443"/>
                  <a:pt x="6296" y="517"/>
                  <a:pt x="6286" y="600"/>
                </a:cubicBezTo>
                <a:lnTo>
                  <a:pt x="6547" y="600"/>
                </a:lnTo>
                <a:cubicBezTo>
                  <a:pt x="6560" y="566"/>
                  <a:pt x="6583" y="545"/>
                  <a:pt x="6611" y="534"/>
                </a:cubicBezTo>
                <a:cubicBezTo>
                  <a:pt x="6639" y="523"/>
                  <a:pt x="6672" y="518"/>
                  <a:pt x="6708" y="518"/>
                </a:cubicBezTo>
                <a:cubicBezTo>
                  <a:pt x="6753" y="518"/>
                  <a:pt x="6786" y="524"/>
                  <a:pt x="6819" y="536"/>
                </a:cubicBezTo>
                <a:cubicBezTo>
                  <a:pt x="6859" y="550"/>
                  <a:pt x="6879" y="575"/>
                  <a:pt x="6879" y="615"/>
                </a:cubicBezTo>
                <a:cubicBezTo>
                  <a:pt x="6879" y="658"/>
                  <a:pt x="6822" y="699"/>
                  <a:pt x="6708" y="714"/>
                </a:cubicBezTo>
                <a:cubicBezTo>
                  <a:pt x="6571" y="732"/>
                  <a:pt x="6462" y="748"/>
                  <a:pt x="6362" y="823"/>
                </a:cubicBezTo>
                <a:cubicBezTo>
                  <a:pt x="6299" y="872"/>
                  <a:pt x="6259" y="962"/>
                  <a:pt x="6259" y="1075"/>
                </a:cubicBezTo>
                <a:cubicBezTo>
                  <a:pt x="6259" y="1196"/>
                  <a:pt x="6294" y="1282"/>
                  <a:pt x="6363" y="1335"/>
                </a:cubicBezTo>
                <a:cubicBezTo>
                  <a:pt x="6425" y="1384"/>
                  <a:pt x="6525" y="1425"/>
                  <a:pt x="6688" y="1425"/>
                </a:cubicBezTo>
                <a:cubicBezTo>
                  <a:pt x="6834" y="1425"/>
                  <a:pt x="6943" y="1391"/>
                  <a:pt x="7016" y="1341"/>
                </a:cubicBezTo>
                <a:cubicBezTo>
                  <a:pt x="7091" y="1287"/>
                  <a:pt x="7133" y="1225"/>
                  <a:pt x="7135" y="1111"/>
                </a:cubicBezTo>
                <a:lnTo>
                  <a:pt x="7135" y="600"/>
                </a:lnTo>
                <a:lnTo>
                  <a:pt x="7138" y="600"/>
                </a:lnTo>
                <a:close/>
                <a:moveTo>
                  <a:pt x="6672" y="1195"/>
                </a:moveTo>
                <a:cubicBezTo>
                  <a:pt x="6649" y="1195"/>
                  <a:pt x="6579" y="1190"/>
                  <a:pt x="6548" y="1159"/>
                </a:cubicBezTo>
                <a:cubicBezTo>
                  <a:pt x="6527" y="1138"/>
                  <a:pt x="6512" y="1115"/>
                  <a:pt x="6512" y="1075"/>
                </a:cubicBezTo>
                <a:cubicBezTo>
                  <a:pt x="6512" y="1046"/>
                  <a:pt x="6522" y="1018"/>
                  <a:pt x="6539" y="999"/>
                </a:cubicBezTo>
                <a:cubicBezTo>
                  <a:pt x="6578" y="957"/>
                  <a:pt x="6620" y="951"/>
                  <a:pt x="6711" y="930"/>
                </a:cubicBezTo>
                <a:cubicBezTo>
                  <a:pt x="6771" y="916"/>
                  <a:pt x="6845" y="894"/>
                  <a:pt x="6883" y="871"/>
                </a:cubicBezTo>
                <a:lnTo>
                  <a:pt x="6883" y="953"/>
                </a:lnTo>
                <a:cubicBezTo>
                  <a:pt x="6884" y="1028"/>
                  <a:pt x="6886" y="1089"/>
                  <a:pt x="6844" y="1131"/>
                </a:cubicBezTo>
                <a:cubicBezTo>
                  <a:pt x="6802" y="1173"/>
                  <a:pt x="6744" y="1195"/>
                  <a:pt x="6672" y="1195"/>
                </a:cubicBezTo>
                <a:close/>
              </a:path>
            </a:pathLst>
          </a:custGeom>
          <a:solidFill>
            <a:schemeClr val="bg1"/>
          </a:solidFill>
          <a:ln>
            <a:noFill/>
          </a:ln>
          <a:effectLst/>
        </p:spPr>
        <p:txBody>
          <a:bodyPr wrap="none" anchor="ctr"/>
          <a:lstStyle/>
          <a:p>
            <a:endParaRPr lang="en-US"/>
          </a:p>
        </p:txBody>
      </p:sp>
      <p:sp>
        <p:nvSpPr>
          <p:cNvPr id="54" name="Picture Placeholder 5">
            <a:extLst>
              <a:ext uri="{FF2B5EF4-FFF2-40B4-BE49-F238E27FC236}">
                <a16:creationId xmlns:a16="http://schemas.microsoft.com/office/drawing/2014/main" id="{0737ADB3-DDF6-FB4F-AC07-B463902DD3C3}"/>
              </a:ext>
            </a:extLst>
          </p:cNvPr>
          <p:cNvSpPr>
            <a:spLocks noGrp="1"/>
          </p:cNvSpPr>
          <p:nvPr>
            <p:ph type="pic" sz="quarter" idx="20"/>
          </p:nvPr>
        </p:nvSpPr>
        <p:spPr>
          <a:xfrm>
            <a:off x="0" y="2284544"/>
            <a:ext cx="4069080" cy="2286000"/>
          </a:xfrm>
          <a:prstGeom prst="rect">
            <a:avLst/>
          </a:prstGeom>
        </p:spPr>
        <p:txBody>
          <a:bodyPr/>
          <a:lstStyle>
            <a:lvl1pPr>
              <a:defRPr b="0" i="0">
                <a:solidFill>
                  <a:schemeClr val="bg2"/>
                </a:solidFill>
                <a:latin typeface="Roboto Regular" panose="02000000000000000000" pitchFamily="2" charset="0"/>
              </a:defRPr>
            </a:lvl1pPr>
          </a:lstStyle>
          <a:p>
            <a:r>
              <a:rPr lang="en-US"/>
              <a:t>Click icon to add picture</a:t>
            </a:r>
          </a:p>
        </p:txBody>
      </p:sp>
      <p:sp>
        <p:nvSpPr>
          <p:cNvPr id="30" name="Picture Placeholder 5">
            <a:extLst>
              <a:ext uri="{FF2B5EF4-FFF2-40B4-BE49-F238E27FC236}">
                <a16:creationId xmlns:a16="http://schemas.microsoft.com/office/drawing/2014/main" id="{9BEA16D7-ABCE-7F4D-B4E8-663E6F0FF9B4}"/>
              </a:ext>
            </a:extLst>
          </p:cNvPr>
          <p:cNvSpPr>
            <a:spLocks noGrp="1"/>
          </p:cNvSpPr>
          <p:nvPr>
            <p:ph type="pic" sz="quarter" idx="17"/>
          </p:nvPr>
        </p:nvSpPr>
        <p:spPr>
          <a:xfrm>
            <a:off x="0" y="4572000"/>
            <a:ext cx="4069080" cy="2286000"/>
          </a:xfrm>
          <a:prstGeom prst="rect">
            <a:avLst/>
          </a:prstGeom>
        </p:spPr>
        <p:txBody>
          <a:bodyPr/>
          <a:lstStyle>
            <a:lvl1pPr>
              <a:defRPr b="0" i="0">
                <a:solidFill>
                  <a:schemeClr val="bg2"/>
                </a:solidFill>
                <a:latin typeface="Roboto Regular" panose="02000000000000000000" pitchFamily="2" charset="0"/>
              </a:defRPr>
            </a:lvl1pPr>
          </a:lstStyle>
          <a:p>
            <a:r>
              <a:rPr lang="en-US"/>
              <a:t>Click icon to add picture</a:t>
            </a:r>
          </a:p>
        </p:txBody>
      </p:sp>
      <p:sp>
        <p:nvSpPr>
          <p:cNvPr id="6" name="Picture Placeholder 5">
            <a:extLst>
              <a:ext uri="{FF2B5EF4-FFF2-40B4-BE49-F238E27FC236}">
                <a16:creationId xmlns:a16="http://schemas.microsoft.com/office/drawing/2014/main" id="{ABB82029-0B58-9046-9EDD-1AFA8CBA039D}"/>
              </a:ext>
            </a:extLst>
          </p:cNvPr>
          <p:cNvSpPr>
            <a:spLocks noGrp="1"/>
          </p:cNvSpPr>
          <p:nvPr>
            <p:ph type="pic" sz="quarter" idx="14"/>
          </p:nvPr>
        </p:nvSpPr>
        <p:spPr>
          <a:xfrm>
            <a:off x="0" y="0"/>
            <a:ext cx="4069080" cy="2286000"/>
          </a:xfrm>
          <a:prstGeom prst="rect">
            <a:avLst/>
          </a:prstGeom>
        </p:spPr>
        <p:txBody>
          <a:bodyPr/>
          <a:lstStyle>
            <a:lvl1pPr>
              <a:defRPr b="0" i="0">
                <a:solidFill>
                  <a:schemeClr val="bg2"/>
                </a:solidFill>
                <a:latin typeface="Roboto Regular" panose="02000000000000000000" pitchFamily="2" charset="0"/>
              </a:defRPr>
            </a:lvl1pPr>
          </a:lstStyle>
          <a:p>
            <a:r>
              <a:rPr lang="en-US"/>
              <a:t>Click icon to add picture</a:t>
            </a:r>
          </a:p>
        </p:txBody>
      </p:sp>
      <p:sp>
        <p:nvSpPr>
          <p:cNvPr id="12" name="Slide Number Placeholder 5">
            <a:extLst>
              <a:ext uri="{FF2B5EF4-FFF2-40B4-BE49-F238E27FC236}">
                <a16:creationId xmlns:a16="http://schemas.microsoft.com/office/drawing/2014/main" id="{CAF5F4BF-6194-9B40-8308-595ED911A503}"/>
              </a:ext>
            </a:extLst>
          </p:cNvPr>
          <p:cNvSpPr txBox="1">
            <a:spLocks/>
          </p:cNvSpPr>
          <p:nvPr userDrawn="1"/>
        </p:nvSpPr>
        <p:spPr>
          <a:xfrm>
            <a:off x="11305051" y="6509495"/>
            <a:ext cx="340849" cy="123111"/>
          </a:xfrm>
          <a:prstGeom prst="rect">
            <a:avLst/>
          </a:prstGeom>
        </p:spPr>
        <p:txBody>
          <a:bodyPr vert="horz" lIns="0" tIns="0" rIns="0" bIns="0" rtlCol="0" anchor="ctr">
            <a:spAutoFit/>
          </a:bodyP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3811AAA-31B3-8347-9AC8-36DEEB43E775}" type="slidenum">
              <a:rPr lang="en-US" sz="800" smtClean="0">
                <a:solidFill>
                  <a:schemeClr val="accent6">
                    <a:lumMod val="60000"/>
                    <a:lumOff val="40000"/>
                  </a:schemeClr>
                </a:solidFill>
                <a:latin typeface="Roboto" panose="02000000000000000000" pitchFamily="2" charset="0"/>
                <a:ea typeface="Roboto" panose="02000000000000000000" pitchFamily="2" charset="0"/>
                <a:cs typeface="Roboto Medium" charset="0"/>
              </a:rPr>
              <a:pPr algn="r"/>
              <a:t>‹#›</a:t>
            </a:fld>
            <a:endParaRPr lang="en-US" sz="800">
              <a:solidFill>
                <a:schemeClr val="accent6">
                  <a:lumMod val="60000"/>
                  <a:lumOff val="40000"/>
                </a:schemeClr>
              </a:solidFill>
              <a:latin typeface="Roboto" panose="02000000000000000000" pitchFamily="2" charset="0"/>
              <a:ea typeface="Roboto" panose="02000000000000000000" pitchFamily="2" charset="0"/>
              <a:cs typeface="Roboto Medium" charset="0"/>
            </a:endParaRPr>
          </a:p>
        </p:txBody>
      </p:sp>
    </p:spTree>
    <p:extLst>
      <p:ext uri="{BB962C8B-B14F-4D97-AF65-F5344CB8AC3E}">
        <p14:creationId xmlns:p14="http://schemas.microsoft.com/office/powerpoint/2010/main" val="84820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Dar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51A63B-C4C4-E142-A68F-2F5503F1683A}"/>
              </a:ext>
            </a:extLst>
          </p:cNvPr>
          <p:cNvSpPr txBox="1"/>
          <p:nvPr userDrawn="1"/>
        </p:nvSpPr>
        <p:spPr>
          <a:xfrm>
            <a:off x="1651221" y="2494881"/>
            <a:ext cx="8889559" cy="1200329"/>
          </a:xfrm>
          <a:prstGeom prst="rect">
            <a:avLst/>
          </a:prstGeom>
        </p:spPr>
        <p:txBody>
          <a:bodyPr wrap="square" lIns="0" rtlCol="0">
            <a:spAutoFit/>
          </a:bodyPr>
          <a:lstStyle/>
          <a:p>
            <a:pPr marL="0" indent="0" algn="ctr">
              <a:buClr>
                <a:schemeClr val="accent6">
                  <a:lumMod val="20000"/>
                  <a:lumOff val="80000"/>
                </a:schemeClr>
              </a:buClr>
              <a:buNone/>
            </a:pPr>
            <a:r>
              <a:rPr lang="en-US" sz="7200" b="0" i="0" cap="all" baseline="0">
                <a:solidFill>
                  <a:schemeClr val="accent6">
                    <a:lumMod val="60000"/>
                    <a:lumOff val="40000"/>
                  </a:schemeClr>
                </a:solidFill>
                <a:latin typeface="Lato Light" panose="020F0302020204030203" pitchFamily="34" charset="77"/>
                <a:ea typeface="Roboto" panose="02000000000000000000" pitchFamily="2" charset="0"/>
              </a:rPr>
              <a:t>THANK YOU</a:t>
            </a:r>
          </a:p>
        </p:txBody>
      </p:sp>
      <p:sp>
        <p:nvSpPr>
          <p:cNvPr id="21" name="Freeform 3">
            <a:extLst>
              <a:ext uri="{FF2B5EF4-FFF2-40B4-BE49-F238E27FC236}">
                <a16:creationId xmlns:a16="http://schemas.microsoft.com/office/drawing/2014/main" id="{BC34BC8C-88AD-464F-9B76-58428A43BA4F}"/>
              </a:ext>
            </a:extLst>
          </p:cNvPr>
          <p:cNvSpPr>
            <a:spLocks noChangeAspect="1" noChangeArrowheads="1"/>
          </p:cNvSpPr>
          <p:nvPr userDrawn="1"/>
        </p:nvSpPr>
        <p:spPr bwMode="auto">
          <a:xfrm>
            <a:off x="5410624" y="5619599"/>
            <a:ext cx="1370753" cy="274320"/>
          </a:xfrm>
          <a:custGeom>
            <a:avLst/>
            <a:gdLst>
              <a:gd name="T0" fmla="*/ 5863 w 7139"/>
              <a:gd name="T1" fmla="*/ 386 h 1428"/>
              <a:gd name="T2" fmla="*/ 5610 w 7139"/>
              <a:gd name="T3" fmla="*/ 323 h 1428"/>
              <a:gd name="T4" fmla="*/ 5883 w 7139"/>
              <a:gd name="T5" fmla="*/ 848 h 1428"/>
              <a:gd name="T6" fmla="*/ 6223 w 7139"/>
              <a:gd name="T7" fmla="*/ 600 h 1428"/>
              <a:gd name="T8" fmla="*/ 6157 w 7139"/>
              <a:gd name="T9" fmla="*/ 323 h 1428"/>
              <a:gd name="T10" fmla="*/ 1072 w 7139"/>
              <a:gd name="T11" fmla="*/ 1377 h 1428"/>
              <a:gd name="T12" fmla="*/ 1307 w 7139"/>
              <a:gd name="T13" fmla="*/ 135 h 1428"/>
              <a:gd name="T14" fmla="*/ 1033 w 7139"/>
              <a:gd name="T15" fmla="*/ 0 h 1428"/>
              <a:gd name="T16" fmla="*/ 1677 w 7139"/>
              <a:gd name="T17" fmla="*/ 866 h 1428"/>
              <a:gd name="T18" fmla="*/ 2367 w 7139"/>
              <a:gd name="T19" fmla="*/ 862 h 1428"/>
              <a:gd name="T20" fmla="*/ 1889 w 7139"/>
              <a:gd name="T21" fmla="*/ 296 h 1428"/>
              <a:gd name="T22" fmla="*/ 476 w 7139"/>
              <a:gd name="T23" fmla="*/ 535 h 1428"/>
              <a:gd name="T24" fmla="*/ 477 w 7139"/>
              <a:gd name="T25" fmla="*/ 296 h 1428"/>
              <a:gd name="T26" fmla="*/ 932 w 7139"/>
              <a:gd name="T27" fmla="*/ 1072 h 1428"/>
              <a:gd name="T28" fmla="*/ 476 w 7139"/>
              <a:gd name="T29" fmla="*/ 1194 h 1428"/>
              <a:gd name="T30" fmla="*/ 3107 w 7139"/>
              <a:gd name="T31" fmla="*/ 321 h 1428"/>
              <a:gd name="T32" fmla="*/ 2923 w 7139"/>
              <a:gd name="T33" fmla="*/ 1195 h 1428"/>
              <a:gd name="T34" fmla="*/ 2739 w 7139"/>
              <a:gd name="T35" fmla="*/ 461 h 1428"/>
              <a:gd name="T36" fmla="*/ 2471 w 7139"/>
              <a:gd name="T37" fmla="*/ 321 h 1428"/>
              <a:gd name="T38" fmla="*/ 2924 w 7139"/>
              <a:gd name="T39" fmla="*/ 1425 h 1428"/>
              <a:gd name="T40" fmla="*/ 3378 w 7139"/>
              <a:gd name="T41" fmla="*/ 460 h 1428"/>
              <a:gd name="T42" fmla="*/ 4323 w 7139"/>
              <a:gd name="T43" fmla="*/ 0 h 1428"/>
              <a:gd name="T44" fmla="*/ 3924 w 7139"/>
              <a:gd name="T45" fmla="*/ 296 h 1428"/>
              <a:gd name="T46" fmla="*/ 4455 w 7139"/>
              <a:gd name="T47" fmla="*/ 866 h 1428"/>
              <a:gd name="T48" fmla="*/ 4323 w 7139"/>
              <a:gd name="T49" fmla="*/ 0 h 1428"/>
              <a:gd name="T50" fmla="*/ 4185 w 7139"/>
              <a:gd name="T51" fmla="*/ 862 h 1428"/>
              <a:gd name="T52" fmla="*/ 3753 w 7139"/>
              <a:gd name="T53" fmla="*/ 866 h 1428"/>
              <a:gd name="T54" fmla="*/ 5474 w 7139"/>
              <a:gd name="T55" fmla="*/ 896 h 1428"/>
              <a:gd name="T56" fmla="*/ 5034 w 7139"/>
              <a:gd name="T57" fmla="*/ 1194 h 1428"/>
              <a:gd name="T58" fmla="*/ 5488 w 7139"/>
              <a:gd name="T59" fmla="*/ 1071 h 1428"/>
              <a:gd name="T60" fmla="*/ 5033 w 7139"/>
              <a:gd name="T61" fmla="*/ 295 h 1428"/>
              <a:gd name="T62" fmla="*/ 5510 w 7139"/>
              <a:gd name="T63" fmla="*/ 799 h 1428"/>
              <a:gd name="T64" fmla="*/ 5035 w 7139"/>
              <a:gd name="T65" fmla="*/ 535 h 1428"/>
              <a:gd name="T66" fmla="*/ 7024 w 7139"/>
              <a:gd name="T67" fmla="*/ 373 h 1428"/>
              <a:gd name="T68" fmla="*/ 6286 w 7139"/>
              <a:gd name="T69" fmla="*/ 600 h 1428"/>
              <a:gd name="T70" fmla="*/ 6708 w 7139"/>
              <a:gd name="T71" fmla="*/ 518 h 1428"/>
              <a:gd name="T72" fmla="*/ 6708 w 7139"/>
              <a:gd name="T73" fmla="*/ 714 h 1428"/>
              <a:gd name="T74" fmla="*/ 6363 w 7139"/>
              <a:gd name="T75" fmla="*/ 1335 h 1428"/>
              <a:gd name="T76" fmla="*/ 7135 w 7139"/>
              <a:gd name="T77" fmla="*/ 1111 h 1428"/>
              <a:gd name="T78" fmla="*/ 6672 w 7139"/>
              <a:gd name="T79" fmla="*/ 1195 h 1428"/>
              <a:gd name="T80" fmla="*/ 6539 w 7139"/>
              <a:gd name="T81" fmla="*/ 999 h 1428"/>
              <a:gd name="T82" fmla="*/ 6883 w 7139"/>
              <a:gd name="T83" fmla="*/ 953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39" h="1428">
                <a:moveTo>
                  <a:pt x="6157" y="323"/>
                </a:moveTo>
                <a:cubicBezTo>
                  <a:pt x="6087" y="323"/>
                  <a:pt x="6019" y="333"/>
                  <a:pt x="5952" y="352"/>
                </a:cubicBezTo>
                <a:cubicBezTo>
                  <a:pt x="5921" y="360"/>
                  <a:pt x="5891" y="372"/>
                  <a:pt x="5863" y="386"/>
                </a:cubicBezTo>
                <a:cubicBezTo>
                  <a:pt x="5858" y="377"/>
                  <a:pt x="5851" y="370"/>
                  <a:pt x="5844" y="362"/>
                </a:cubicBezTo>
                <a:cubicBezTo>
                  <a:pt x="5818" y="336"/>
                  <a:pt x="5787" y="323"/>
                  <a:pt x="5750" y="323"/>
                </a:cubicBezTo>
                <a:lnTo>
                  <a:pt x="5610" y="323"/>
                </a:lnTo>
                <a:lnTo>
                  <a:pt x="5610" y="1416"/>
                </a:lnTo>
                <a:lnTo>
                  <a:pt x="5883" y="1416"/>
                </a:lnTo>
                <a:lnTo>
                  <a:pt x="5883" y="848"/>
                </a:lnTo>
                <a:cubicBezTo>
                  <a:pt x="5883" y="738"/>
                  <a:pt x="5901" y="696"/>
                  <a:pt x="5938" y="657"/>
                </a:cubicBezTo>
                <a:cubicBezTo>
                  <a:pt x="5975" y="619"/>
                  <a:pt x="6030" y="600"/>
                  <a:pt x="6105" y="600"/>
                </a:cubicBezTo>
                <a:lnTo>
                  <a:pt x="6223" y="600"/>
                </a:lnTo>
                <a:lnTo>
                  <a:pt x="6223" y="322"/>
                </a:lnTo>
                <a:lnTo>
                  <a:pt x="6157" y="322"/>
                </a:lnTo>
                <a:lnTo>
                  <a:pt x="6157" y="323"/>
                </a:lnTo>
                <a:close/>
                <a:moveTo>
                  <a:pt x="1033" y="0"/>
                </a:moveTo>
                <a:lnTo>
                  <a:pt x="1033" y="1281"/>
                </a:lnTo>
                <a:cubicBezTo>
                  <a:pt x="1033" y="1319"/>
                  <a:pt x="1046" y="1351"/>
                  <a:pt x="1072" y="1377"/>
                </a:cubicBezTo>
                <a:cubicBezTo>
                  <a:pt x="1098" y="1403"/>
                  <a:pt x="1129" y="1416"/>
                  <a:pt x="1166" y="1416"/>
                </a:cubicBezTo>
                <a:lnTo>
                  <a:pt x="1307" y="1416"/>
                </a:lnTo>
                <a:lnTo>
                  <a:pt x="1307" y="135"/>
                </a:lnTo>
                <a:cubicBezTo>
                  <a:pt x="1307" y="97"/>
                  <a:pt x="1294" y="64"/>
                  <a:pt x="1268" y="38"/>
                </a:cubicBezTo>
                <a:cubicBezTo>
                  <a:pt x="1241" y="12"/>
                  <a:pt x="1209" y="0"/>
                  <a:pt x="1174" y="0"/>
                </a:cubicBezTo>
                <a:lnTo>
                  <a:pt x="1033" y="0"/>
                </a:lnTo>
                <a:close/>
                <a:moveTo>
                  <a:pt x="2102" y="866"/>
                </a:moveTo>
                <a:cubicBezTo>
                  <a:pt x="2102" y="715"/>
                  <a:pt x="2051" y="535"/>
                  <a:pt x="1889" y="535"/>
                </a:cubicBezTo>
                <a:cubicBezTo>
                  <a:pt x="1727" y="535"/>
                  <a:pt x="1677" y="715"/>
                  <a:pt x="1677" y="866"/>
                </a:cubicBezTo>
                <a:cubicBezTo>
                  <a:pt x="1677" y="1017"/>
                  <a:pt x="1726" y="1194"/>
                  <a:pt x="1889" y="1194"/>
                </a:cubicBezTo>
                <a:cubicBezTo>
                  <a:pt x="2051" y="1194"/>
                  <a:pt x="2102" y="1016"/>
                  <a:pt x="2102" y="866"/>
                </a:cubicBezTo>
                <a:close/>
                <a:moveTo>
                  <a:pt x="2367" y="862"/>
                </a:moveTo>
                <a:cubicBezTo>
                  <a:pt x="2367" y="1215"/>
                  <a:pt x="2196" y="1427"/>
                  <a:pt x="1889" y="1427"/>
                </a:cubicBezTo>
                <a:cubicBezTo>
                  <a:pt x="1574" y="1427"/>
                  <a:pt x="1411" y="1215"/>
                  <a:pt x="1411" y="862"/>
                </a:cubicBezTo>
                <a:cubicBezTo>
                  <a:pt x="1411" y="509"/>
                  <a:pt x="1574" y="296"/>
                  <a:pt x="1889" y="296"/>
                </a:cubicBezTo>
                <a:cubicBezTo>
                  <a:pt x="2196" y="296"/>
                  <a:pt x="2367" y="509"/>
                  <a:pt x="2367" y="862"/>
                </a:cubicBezTo>
                <a:close/>
                <a:moveTo>
                  <a:pt x="265" y="866"/>
                </a:moveTo>
                <a:cubicBezTo>
                  <a:pt x="265" y="715"/>
                  <a:pt x="314" y="535"/>
                  <a:pt x="476" y="535"/>
                </a:cubicBezTo>
                <a:cubicBezTo>
                  <a:pt x="560" y="535"/>
                  <a:pt x="614" y="584"/>
                  <a:pt x="648" y="652"/>
                </a:cubicBezTo>
                <a:lnTo>
                  <a:pt x="932" y="652"/>
                </a:lnTo>
                <a:cubicBezTo>
                  <a:pt x="875" y="426"/>
                  <a:pt x="718" y="296"/>
                  <a:pt x="477" y="296"/>
                </a:cubicBezTo>
                <a:cubicBezTo>
                  <a:pt x="163" y="296"/>
                  <a:pt x="0" y="509"/>
                  <a:pt x="0" y="862"/>
                </a:cubicBezTo>
                <a:cubicBezTo>
                  <a:pt x="0" y="1215"/>
                  <a:pt x="163" y="1427"/>
                  <a:pt x="477" y="1427"/>
                </a:cubicBezTo>
                <a:cubicBezTo>
                  <a:pt x="718" y="1427"/>
                  <a:pt x="875" y="1297"/>
                  <a:pt x="932" y="1072"/>
                </a:cubicBezTo>
                <a:lnTo>
                  <a:pt x="746" y="1072"/>
                </a:lnTo>
                <a:cubicBezTo>
                  <a:pt x="746" y="1072"/>
                  <a:pt x="696" y="1073"/>
                  <a:pt x="667" y="1101"/>
                </a:cubicBezTo>
                <a:cubicBezTo>
                  <a:pt x="618" y="1150"/>
                  <a:pt x="578" y="1194"/>
                  <a:pt x="476" y="1194"/>
                </a:cubicBezTo>
                <a:cubicBezTo>
                  <a:pt x="314" y="1194"/>
                  <a:pt x="265" y="1016"/>
                  <a:pt x="265" y="866"/>
                </a:cubicBezTo>
                <a:close/>
                <a:moveTo>
                  <a:pt x="3243" y="321"/>
                </a:moveTo>
                <a:lnTo>
                  <a:pt x="3107" y="321"/>
                </a:lnTo>
                <a:lnTo>
                  <a:pt x="3107" y="1007"/>
                </a:lnTo>
                <a:cubicBezTo>
                  <a:pt x="3107" y="1072"/>
                  <a:pt x="3088" y="1120"/>
                  <a:pt x="3050" y="1150"/>
                </a:cubicBezTo>
                <a:cubicBezTo>
                  <a:pt x="3013" y="1180"/>
                  <a:pt x="2971" y="1195"/>
                  <a:pt x="2923" y="1195"/>
                </a:cubicBezTo>
                <a:cubicBezTo>
                  <a:pt x="2877" y="1195"/>
                  <a:pt x="2833" y="1180"/>
                  <a:pt x="2796" y="1150"/>
                </a:cubicBezTo>
                <a:cubicBezTo>
                  <a:pt x="2758" y="1119"/>
                  <a:pt x="2739" y="1072"/>
                  <a:pt x="2739" y="1007"/>
                </a:cubicBezTo>
                <a:lnTo>
                  <a:pt x="2739" y="461"/>
                </a:lnTo>
                <a:cubicBezTo>
                  <a:pt x="2739" y="423"/>
                  <a:pt x="2728" y="390"/>
                  <a:pt x="2703" y="362"/>
                </a:cubicBezTo>
                <a:cubicBezTo>
                  <a:pt x="2678" y="335"/>
                  <a:pt x="2647" y="321"/>
                  <a:pt x="2608" y="321"/>
                </a:cubicBezTo>
                <a:lnTo>
                  <a:pt x="2471" y="321"/>
                </a:lnTo>
                <a:lnTo>
                  <a:pt x="2471" y="956"/>
                </a:lnTo>
                <a:cubicBezTo>
                  <a:pt x="2471" y="1150"/>
                  <a:pt x="2522" y="1269"/>
                  <a:pt x="2615" y="1335"/>
                </a:cubicBezTo>
                <a:cubicBezTo>
                  <a:pt x="2707" y="1402"/>
                  <a:pt x="2809" y="1425"/>
                  <a:pt x="2924" y="1425"/>
                </a:cubicBezTo>
                <a:cubicBezTo>
                  <a:pt x="3038" y="1425"/>
                  <a:pt x="3141" y="1402"/>
                  <a:pt x="3233" y="1335"/>
                </a:cubicBezTo>
                <a:cubicBezTo>
                  <a:pt x="3326" y="1268"/>
                  <a:pt x="3378" y="1148"/>
                  <a:pt x="3378" y="956"/>
                </a:cubicBezTo>
                <a:lnTo>
                  <a:pt x="3378" y="460"/>
                </a:lnTo>
                <a:cubicBezTo>
                  <a:pt x="3377" y="423"/>
                  <a:pt x="3364" y="390"/>
                  <a:pt x="3339" y="362"/>
                </a:cubicBezTo>
                <a:cubicBezTo>
                  <a:pt x="3314" y="335"/>
                  <a:pt x="3283" y="321"/>
                  <a:pt x="3243" y="321"/>
                </a:cubicBezTo>
                <a:close/>
                <a:moveTo>
                  <a:pt x="4323" y="0"/>
                </a:moveTo>
                <a:lnTo>
                  <a:pt x="4185" y="0"/>
                </a:lnTo>
                <a:lnTo>
                  <a:pt x="4185" y="406"/>
                </a:lnTo>
                <a:cubicBezTo>
                  <a:pt x="4144" y="366"/>
                  <a:pt x="4057" y="296"/>
                  <a:pt x="3924" y="296"/>
                </a:cubicBezTo>
                <a:cubicBezTo>
                  <a:pt x="3645" y="296"/>
                  <a:pt x="3486" y="509"/>
                  <a:pt x="3486" y="861"/>
                </a:cubicBezTo>
                <a:cubicBezTo>
                  <a:pt x="3486" y="1214"/>
                  <a:pt x="3650" y="1426"/>
                  <a:pt x="3969" y="1426"/>
                </a:cubicBezTo>
                <a:cubicBezTo>
                  <a:pt x="4281" y="1426"/>
                  <a:pt x="4454" y="1217"/>
                  <a:pt x="4455" y="866"/>
                </a:cubicBezTo>
                <a:lnTo>
                  <a:pt x="4455" y="133"/>
                </a:lnTo>
                <a:cubicBezTo>
                  <a:pt x="4455" y="97"/>
                  <a:pt x="4442" y="64"/>
                  <a:pt x="4416" y="38"/>
                </a:cubicBezTo>
                <a:cubicBezTo>
                  <a:pt x="4391" y="12"/>
                  <a:pt x="4359" y="0"/>
                  <a:pt x="4323" y="0"/>
                </a:cubicBezTo>
                <a:close/>
                <a:moveTo>
                  <a:pt x="3753" y="866"/>
                </a:moveTo>
                <a:cubicBezTo>
                  <a:pt x="3753" y="715"/>
                  <a:pt x="3803" y="535"/>
                  <a:pt x="3968" y="535"/>
                </a:cubicBezTo>
                <a:cubicBezTo>
                  <a:pt x="4132" y="535"/>
                  <a:pt x="4184" y="713"/>
                  <a:pt x="4185" y="862"/>
                </a:cubicBezTo>
                <a:lnTo>
                  <a:pt x="4185" y="866"/>
                </a:lnTo>
                <a:cubicBezTo>
                  <a:pt x="4185" y="1017"/>
                  <a:pt x="4132" y="1194"/>
                  <a:pt x="3968" y="1194"/>
                </a:cubicBezTo>
                <a:cubicBezTo>
                  <a:pt x="3803" y="1194"/>
                  <a:pt x="3753" y="1016"/>
                  <a:pt x="3753" y="866"/>
                </a:cubicBezTo>
                <a:close/>
                <a:moveTo>
                  <a:pt x="5510" y="799"/>
                </a:moveTo>
                <a:cubicBezTo>
                  <a:pt x="5510" y="822"/>
                  <a:pt x="5506" y="843"/>
                  <a:pt x="5496" y="862"/>
                </a:cubicBezTo>
                <a:cubicBezTo>
                  <a:pt x="5491" y="874"/>
                  <a:pt x="5482" y="886"/>
                  <a:pt x="5474" y="896"/>
                </a:cubicBezTo>
                <a:cubicBezTo>
                  <a:pt x="5449" y="923"/>
                  <a:pt x="5419" y="937"/>
                  <a:pt x="5382" y="937"/>
                </a:cubicBezTo>
                <a:lnTo>
                  <a:pt x="4827" y="937"/>
                </a:lnTo>
                <a:cubicBezTo>
                  <a:pt x="4833" y="1068"/>
                  <a:pt x="4897" y="1194"/>
                  <a:pt x="5034" y="1194"/>
                </a:cubicBezTo>
                <a:cubicBezTo>
                  <a:pt x="5136" y="1194"/>
                  <a:pt x="5176" y="1148"/>
                  <a:pt x="5224" y="1100"/>
                </a:cubicBezTo>
                <a:cubicBezTo>
                  <a:pt x="5252" y="1072"/>
                  <a:pt x="5302" y="1071"/>
                  <a:pt x="5302" y="1071"/>
                </a:cubicBezTo>
                <a:lnTo>
                  <a:pt x="5488" y="1071"/>
                </a:lnTo>
                <a:cubicBezTo>
                  <a:pt x="5430" y="1295"/>
                  <a:pt x="5274" y="1426"/>
                  <a:pt x="5033" y="1426"/>
                </a:cubicBezTo>
                <a:cubicBezTo>
                  <a:pt x="4719" y="1426"/>
                  <a:pt x="4556" y="1214"/>
                  <a:pt x="4556" y="861"/>
                </a:cubicBezTo>
                <a:cubicBezTo>
                  <a:pt x="4556" y="508"/>
                  <a:pt x="4719" y="295"/>
                  <a:pt x="5033" y="295"/>
                </a:cubicBezTo>
                <a:cubicBezTo>
                  <a:pt x="5274" y="295"/>
                  <a:pt x="5430" y="425"/>
                  <a:pt x="5488" y="651"/>
                </a:cubicBezTo>
                <a:cubicBezTo>
                  <a:pt x="5498" y="691"/>
                  <a:pt x="5505" y="734"/>
                  <a:pt x="5508" y="780"/>
                </a:cubicBezTo>
                <a:lnTo>
                  <a:pt x="5510" y="799"/>
                </a:lnTo>
                <a:close/>
                <a:moveTo>
                  <a:pt x="4839" y="725"/>
                </a:moveTo>
                <a:lnTo>
                  <a:pt x="5233" y="725"/>
                </a:lnTo>
                <a:cubicBezTo>
                  <a:pt x="5232" y="623"/>
                  <a:pt x="5145" y="535"/>
                  <a:pt x="5035" y="535"/>
                </a:cubicBezTo>
                <a:cubicBezTo>
                  <a:pt x="4922" y="535"/>
                  <a:pt x="4847" y="623"/>
                  <a:pt x="4839" y="725"/>
                </a:cubicBezTo>
                <a:close/>
                <a:moveTo>
                  <a:pt x="7138" y="600"/>
                </a:moveTo>
                <a:cubicBezTo>
                  <a:pt x="7138" y="503"/>
                  <a:pt x="7100" y="427"/>
                  <a:pt x="7024" y="373"/>
                </a:cubicBezTo>
                <a:cubicBezTo>
                  <a:pt x="6952" y="322"/>
                  <a:pt x="6842" y="296"/>
                  <a:pt x="6697" y="296"/>
                </a:cubicBezTo>
                <a:cubicBezTo>
                  <a:pt x="6566" y="296"/>
                  <a:pt x="6467" y="328"/>
                  <a:pt x="6397" y="389"/>
                </a:cubicBezTo>
                <a:cubicBezTo>
                  <a:pt x="6334" y="443"/>
                  <a:pt x="6296" y="517"/>
                  <a:pt x="6286" y="600"/>
                </a:cubicBezTo>
                <a:lnTo>
                  <a:pt x="6547" y="600"/>
                </a:lnTo>
                <a:cubicBezTo>
                  <a:pt x="6560" y="566"/>
                  <a:pt x="6583" y="545"/>
                  <a:pt x="6611" y="534"/>
                </a:cubicBezTo>
                <a:cubicBezTo>
                  <a:pt x="6639" y="523"/>
                  <a:pt x="6672" y="518"/>
                  <a:pt x="6708" y="518"/>
                </a:cubicBezTo>
                <a:cubicBezTo>
                  <a:pt x="6753" y="518"/>
                  <a:pt x="6786" y="524"/>
                  <a:pt x="6819" y="536"/>
                </a:cubicBezTo>
                <a:cubicBezTo>
                  <a:pt x="6859" y="550"/>
                  <a:pt x="6879" y="575"/>
                  <a:pt x="6879" y="615"/>
                </a:cubicBezTo>
                <a:cubicBezTo>
                  <a:pt x="6879" y="658"/>
                  <a:pt x="6822" y="699"/>
                  <a:pt x="6708" y="714"/>
                </a:cubicBezTo>
                <a:cubicBezTo>
                  <a:pt x="6571" y="732"/>
                  <a:pt x="6462" y="748"/>
                  <a:pt x="6362" y="823"/>
                </a:cubicBezTo>
                <a:cubicBezTo>
                  <a:pt x="6299" y="872"/>
                  <a:pt x="6259" y="962"/>
                  <a:pt x="6259" y="1075"/>
                </a:cubicBezTo>
                <a:cubicBezTo>
                  <a:pt x="6259" y="1196"/>
                  <a:pt x="6294" y="1282"/>
                  <a:pt x="6363" y="1335"/>
                </a:cubicBezTo>
                <a:cubicBezTo>
                  <a:pt x="6425" y="1384"/>
                  <a:pt x="6525" y="1425"/>
                  <a:pt x="6688" y="1425"/>
                </a:cubicBezTo>
                <a:cubicBezTo>
                  <a:pt x="6834" y="1425"/>
                  <a:pt x="6943" y="1391"/>
                  <a:pt x="7016" y="1341"/>
                </a:cubicBezTo>
                <a:cubicBezTo>
                  <a:pt x="7091" y="1287"/>
                  <a:pt x="7133" y="1225"/>
                  <a:pt x="7135" y="1111"/>
                </a:cubicBezTo>
                <a:lnTo>
                  <a:pt x="7135" y="600"/>
                </a:lnTo>
                <a:lnTo>
                  <a:pt x="7138" y="600"/>
                </a:lnTo>
                <a:close/>
                <a:moveTo>
                  <a:pt x="6672" y="1195"/>
                </a:moveTo>
                <a:cubicBezTo>
                  <a:pt x="6649" y="1195"/>
                  <a:pt x="6579" y="1190"/>
                  <a:pt x="6548" y="1159"/>
                </a:cubicBezTo>
                <a:cubicBezTo>
                  <a:pt x="6527" y="1138"/>
                  <a:pt x="6512" y="1115"/>
                  <a:pt x="6512" y="1075"/>
                </a:cubicBezTo>
                <a:cubicBezTo>
                  <a:pt x="6512" y="1046"/>
                  <a:pt x="6522" y="1018"/>
                  <a:pt x="6539" y="999"/>
                </a:cubicBezTo>
                <a:cubicBezTo>
                  <a:pt x="6578" y="957"/>
                  <a:pt x="6620" y="951"/>
                  <a:pt x="6711" y="930"/>
                </a:cubicBezTo>
                <a:cubicBezTo>
                  <a:pt x="6771" y="916"/>
                  <a:pt x="6845" y="894"/>
                  <a:pt x="6883" y="871"/>
                </a:cubicBezTo>
                <a:lnTo>
                  <a:pt x="6883" y="953"/>
                </a:lnTo>
                <a:cubicBezTo>
                  <a:pt x="6884" y="1028"/>
                  <a:pt x="6886" y="1089"/>
                  <a:pt x="6844" y="1131"/>
                </a:cubicBezTo>
                <a:cubicBezTo>
                  <a:pt x="6802" y="1173"/>
                  <a:pt x="6744" y="1195"/>
                  <a:pt x="6672" y="1195"/>
                </a:cubicBezTo>
                <a:close/>
              </a:path>
            </a:pathLst>
          </a:custGeom>
          <a:solidFill>
            <a:schemeClr val="bg1"/>
          </a:solidFill>
          <a:ln>
            <a:noFill/>
          </a:ln>
          <a:effectLst/>
        </p:spPr>
        <p:txBody>
          <a:bodyPr wrap="none" anchor="ctr"/>
          <a:lstStyle/>
          <a:p>
            <a:endParaRPr lang="en-US"/>
          </a:p>
        </p:txBody>
      </p:sp>
      <p:sp useBgFill="1">
        <p:nvSpPr>
          <p:cNvPr id="4" name="Rectangle 3">
            <a:extLst>
              <a:ext uri="{FF2B5EF4-FFF2-40B4-BE49-F238E27FC236}">
                <a16:creationId xmlns:a16="http://schemas.microsoft.com/office/drawing/2014/main" id="{AD5CD9A6-5A3E-DB42-89D0-B18F700ABD03}"/>
              </a:ext>
            </a:extLst>
          </p:cNvPr>
          <p:cNvSpPr/>
          <p:nvPr userDrawn="1"/>
        </p:nvSpPr>
        <p:spPr>
          <a:xfrm>
            <a:off x="9580418" y="6210300"/>
            <a:ext cx="2065482" cy="6477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1868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Segue/Quote DARK BLUE">
    <p:bg>
      <p:bgPr>
        <a:solidFill>
          <a:schemeClr val="tx1"/>
        </a:solid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410409" y="2191551"/>
            <a:ext cx="8227840" cy="2471446"/>
          </a:xfrm>
        </p:spPr>
        <p:txBody>
          <a:bodyPr anchor="b">
            <a:noAutofit/>
          </a:bodyPr>
          <a:lstStyle>
            <a:lvl1pPr>
              <a:lnSpc>
                <a:spcPct val="80000"/>
              </a:lnSpc>
              <a:defRPr sz="4401">
                <a:solidFill>
                  <a:schemeClr val="bg2"/>
                </a:solidFill>
              </a:defRPr>
            </a:lvl1pPr>
          </a:lstStyle>
          <a:p>
            <a:r>
              <a:rPr lang="en-US" dirty="0"/>
              <a:t>Click to edit Master title style</a:t>
            </a:r>
          </a:p>
        </p:txBody>
      </p:sp>
      <p:sp>
        <p:nvSpPr>
          <p:cNvPr id="4" name="Subtitle 2"/>
          <p:cNvSpPr>
            <a:spLocks noGrp="1"/>
          </p:cNvSpPr>
          <p:nvPr>
            <p:ph type="subTitle" idx="1"/>
          </p:nvPr>
        </p:nvSpPr>
        <p:spPr>
          <a:xfrm>
            <a:off x="435817" y="4675697"/>
            <a:ext cx="8202432" cy="624450"/>
          </a:xfrm>
        </p:spPr>
        <p:txBody>
          <a:bodyPr>
            <a:noAutofit/>
          </a:bodyPr>
          <a:lstStyle>
            <a:lvl1pPr marL="0" indent="0" algn="l">
              <a:buNone/>
              <a:defRPr sz="2601">
                <a:solidFill>
                  <a:schemeClr val="tx2">
                    <a:lumMod val="60000"/>
                    <a:lumOff val="40000"/>
                  </a:schemeClr>
                </a:solidFill>
                <a:latin typeface="Calibri"/>
                <a:cs typeface="Calibri"/>
              </a:defRPr>
            </a:lvl1pPr>
            <a:lvl2pPr marL="457337" indent="0" algn="ctr">
              <a:buNone/>
              <a:defRPr>
                <a:solidFill>
                  <a:schemeClr val="tx1">
                    <a:tint val="75000"/>
                  </a:schemeClr>
                </a:solidFill>
              </a:defRPr>
            </a:lvl2pPr>
            <a:lvl3pPr marL="914674" indent="0" algn="ctr">
              <a:buNone/>
              <a:defRPr>
                <a:solidFill>
                  <a:schemeClr val="tx1">
                    <a:tint val="75000"/>
                  </a:schemeClr>
                </a:solidFill>
              </a:defRPr>
            </a:lvl3pPr>
            <a:lvl4pPr marL="1372011" indent="0" algn="ctr">
              <a:buNone/>
              <a:defRPr>
                <a:solidFill>
                  <a:schemeClr val="tx1">
                    <a:tint val="75000"/>
                  </a:schemeClr>
                </a:solidFill>
              </a:defRPr>
            </a:lvl4pPr>
            <a:lvl5pPr marL="1829349" indent="0" algn="ctr">
              <a:buNone/>
              <a:defRPr>
                <a:solidFill>
                  <a:schemeClr val="tx1">
                    <a:tint val="75000"/>
                  </a:schemeClr>
                </a:solidFill>
              </a:defRPr>
            </a:lvl5pPr>
            <a:lvl6pPr marL="2286686" indent="0" algn="ctr">
              <a:buNone/>
              <a:defRPr>
                <a:solidFill>
                  <a:schemeClr val="tx1">
                    <a:tint val="75000"/>
                  </a:schemeClr>
                </a:solidFill>
              </a:defRPr>
            </a:lvl6pPr>
            <a:lvl7pPr marL="2744023" indent="0" algn="ctr">
              <a:buNone/>
              <a:defRPr>
                <a:solidFill>
                  <a:schemeClr val="tx1">
                    <a:tint val="75000"/>
                  </a:schemeClr>
                </a:solidFill>
              </a:defRPr>
            </a:lvl7pPr>
            <a:lvl8pPr marL="3201360" indent="0" algn="ctr">
              <a:buNone/>
              <a:defRPr>
                <a:solidFill>
                  <a:schemeClr val="tx1">
                    <a:tint val="75000"/>
                  </a:schemeClr>
                </a:solidFill>
              </a:defRPr>
            </a:lvl8pPr>
            <a:lvl9pPr marL="3658697" indent="0" algn="ctr">
              <a:buNone/>
              <a:defRPr>
                <a:solidFill>
                  <a:schemeClr val="tx1">
                    <a:tint val="75000"/>
                  </a:schemeClr>
                </a:solidFill>
              </a:defRPr>
            </a:lvl9pPr>
          </a:lstStyle>
          <a:p>
            <a:r>
              <a:rPr lang="en-US" dirty="0"/>
              <a:t>Click to edit Master subtitle style</a:t>
            </a:r>
          </a:p>
        </p:txBody>
      </p:sp>
      <p:grpSp>
        <p:nvGrpSpPr>
          <p:cNvPr id="18" name="Group 17"/>
          <p:cNvGrpSpPr/>
          <p:nvPr userDrawn="1"/>
        </p:nvGrpSpPr>
        <p:grpSpPr>
          <a:xfrm>
            <a:off x="510119" y="6385629"/>
            <a:ext cx="1165130" cy="226840"/>
            <a:chOff x="382588" y="4784726"/>
            <a:chExt cx="896938" cy="174625"/>
          </a:xfrm>
          <a:solidFill>
            <a:schemeClr val="bg1"/>
          </a:solidFill>
        </p:grpSpPr>
        <p:sp>
          <p:nvSpPr>
            <p:cNvPr id="19"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20"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21"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22"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23"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24"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25"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26"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1"/>
            </a:p>
          </p:txBody>
        </p:sp>
      </p:grpSp>
    </p:spTree>
    <p:extLst>
      <p:ext uri="{BB962C8B-B14F-4D97-AF65-F5344CB8AC3E}">
        <p14:creationId xmlns:p14="http://schemas.microsoft.com/office/powerpoint/2010/main" val="394505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gins &amp; Guides (WHITE)">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33008F98-996F-B94C-B3A6-2BFA0787F8D6}"/>
              </a:ext>
            </a:extLst>
          </p:cNvPr>
          <p:cNvSpPr txBox="1">
            <a:spLocks/>
          </p:cNvSpPr>
          <p:nvPr userDrawn="1"/>
        </p:nvSpPr>
        <p:spPr>
          <a:xfrm>
            <a:off x="5925577" y="6509495"/>
            <a:ext cx="340849" cy="123111"/>
          </a:xfrm>
          <a:prstGeom prst="rect">
            <a:avLst/>
          </a:prstGeom>
        </p:spPr>
        <p:txBody>
          <a:bodyPr vert="horz" lIns="0" tIns="0" rIns="0" bIns="0" rtlCol="0" anchor="ctr">
            <a:spAutoFit/>
          </a:bodyP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B3811AAA-31B3-8347-9AC8-36DEEB43E775}" type="slidenum">
              <a:rPr lang="en-US" sz="800" smtClean="0">
                <a:solidFill>
                  <a:schemeClr val="accent6">
                    <a:lumMod val="60000"/>
                    <a:lumOff val="40000"/>
                  </a:schemeClr>
                </a:solidFill>
                <a:latin typeface="Roboto" panose="02000000000000000000" pitchFamily="2" charset="0"/>
                <a:ea typeface="Roboto" panose="02000000000000000000" pitchFamily="2" charset="0"/>
                <a:cs typeface="Roboto Medium" charset="0"/>
              </a:rPr>
              <a:pPr algn="ctr"/>
              <a:t>‹#›</a:t>
            </a:fld>
            <a:endParaRPr lang="en-US" sz="800">
              <a:solidFill>
                <a:schemeClr val="accent6">
                  <a:lumMod val="60000"/>
                  <a:lumOff val="40000"/>
                </a:schemeClr>
              </a:solidFill>
              <a:latin typeface="Roboto" panose="02000000000000000000" pitchFamily="2" charset="0"/>
              <a:ea typeface="Roboto" panose="02000000000000000000" pitchFamily="2" charset="0"/>
              <a:cs typeface="Roboto Medium" charset="0"/>
            </a:endParaRPr>
          </a:p>
        </p:txBody>
      </p:sp>
      <p:sp>
        <p:nvSpPr>
          <p:cNvPr id="17" name="Footer Placeholder 4">
            <a:extLst>
              <a:ext uri="{FF2B5EF4-FFF2-40B4-BE49-F238E27FC236}">
                <a16:creationId xmlns:a16="http://schemas.microsoft.com/office/drawing/2014/main" id="{DD003FA8-0861-BE41-A5C3-8AC86372378B}"/>
              </a:ext>
            </a:extLst>
          </p:cNvPr>
          <p:cNvSpPr txBox="1">
            <a:spLocks/>
          </p:cNvSpPr>
          <p:nvPr userDrawn="1"/>
        </p:nvSpPr>
        <p:spPr>
          <a:xfrm>
            <a:off x="9763813" y="6509495"/>
            <a:ext cx="1879547" cy="123111"/>
          </a:xfrm>
          <a:prstGeom prst="rect">
            <a:avLst/>
          </a:prstGeom>
        </p:spPr>
        <p:txBody>
          <a:bodyPr vert="horz" lIns="0" tIns="0" rIns="0" bIns="0" rtlCol="0" anchor="ctr">
            <a:spAutoFit/>
          </a:bodyPr>
          <a:lstStyle>
            <a:defPPr>
              <a:defRPr lang="en-US"/>
            </a:defPPr>
            <a:lvl1pPr marL="0" algn="r" defTabSz="914400" rtl="0" eaLnBrk="1" latinLnBrk="0" hangingPunct="1">
              <a:defRPr lang="en-US" sz="900" kern="1200" dirty="0">
                <a:solidFill>
                  <a:schemeClr val="tx1"/>
                </a:solidFill>
                <a:latin typeface="Calibre Regular"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189"/>
            <a:r>
              <a:rPr sz="800">
                <a:solidFill>
                  <a:schemeClr val="accent6">
                    <a:lumMod val="60000"/>
                    <a:lumOff val="40000"/>
                  </a:schemeClr>
                </a:solidFill>
                <a:latin typeface="Roboto" panose="02000000000000000000" pitchFamily="2" charset="0"/>
                <a:ea typeface="Roboto" panose="02000000000000000000" pitchFamily="2" charset="0"/>
                <a:cs typeface="Roboto" charset="0"/>
              </a:rPr>
              <a:t>© Cloudera, Inc. All rights reserved.</a:t>
            </a:r>
          </a:p>
        </p:txBody>
      </p:sp>
      <p:grpSp>
        <p:nvGrpSpPr>
          <p:cNvPr id="18" name="Group 17">
            <a:extLst>
              <a:ext uri="{FF2B5EF4-FFF2-40B4-BE49-F238E27FC236}">
                <a16:creationId xmlns:a16="http://schemas.microsoft.com/office/drawing/2014/main" id="{2158D6FF-36E5-2F4E-8DDE-B7902C35EA00}"/>
              </a:ext>
            </a:extLst>
          </p:cNvPr>
          <p:cNvGrpSpPr/>
          <p:nvPr userDrawn="1"/>
        </p:nvGrpSpPr>
        <p:grpSpPr>
          <a:xfrm>
            <a:off x="548640" y="6488174"/>
            <a:ext cx="712933" cy="138801"/>
            <a:chOff x="382588" y="4784726"/>
            <a:chExt cx="896938" cy="174625"/>
          </a:xfrm>
          <a:solidFill>
            <a:schemeClr val="accent6">
              <a:lumMod val="60000"/>
              <a:lumOff val="40000"/>
            </a:schemeClr>
          </a:solidFill>
        </p:grpSpPr>
        <p:sp>
          <p:nvSpPr>
            <p:cNvPr id="19" name="Freeform 15">
              <a:extLst>
                <a:ext uri="{FF2B5EF4-FFF2-40B4-BE49-F238E27FC236}">
                  <a16:creationId xmlns:a16="http://schemas.microsoft.com/office/drawing/2014/main" id="{8D7C68D6-8CF6-7C4B-BF4E-976CDD32E2FF}"/>
                </a:ext>
              </a:extLst>
            </p:cNvPr>
            <p:cNvSpPr>
              <a:spLocks/>
            </p:cNvSpPr>
            <p:nvPr/>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0" name="Freeform 16">
              <a:extLst>
                <a:ext uri="{FF2B5EF4-FFF2-40B4-BE49-F238E27FC236}">
                  <a16:creationId xmlns:a16="http://schemas.microsoft.com/office/drawing/2014/main" id="{B847A95D-973F-4F4D-A90C-2C0E14A7120F}"/>
                </a:ext>
              </a:extLst>
            </p:cNvPr>
            <p:cNvSpPr>
              <a:spLocks/>
            </p:cNvSpPr>
            <p:nvPr/>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1" name="Freeform 17">
              <a:extLst>
                <a:ext uri="{FF2B5EF4-FFF2-40B4-BE49-F238E27FC236}">
                  <a16:creationId xmlns:a16="http://schemas.microsoft.com/office/drawing/2014/main" id="{E3FF883D-1850-1142-8B66-DA85EE5D19C3}"/>
                </a:ext>
              </a:extLst>
            </p:cNvPr>
            <p:cNvSpPr>
              <a:spLocks noEditPoints="1"/>
            </p:cNvSpPr>
            <p:nvPr/>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2" name="Freeform 18">
              <a:extLst>
                <a:ext uri="{FF2B5EF4-FFF2-40B4-BE49-F238E27FC236}">
                  <a16:creationId xmlns:a16="http://schemas.microsoft.com/office/drawing/2014/main" id="{E2F79699-747A-FD43-BA39-3CC120BC7A1B}"/>
                </a:ext>
              </a:extLst>
            </p:cNvPr>
            <p:cNvSpPr>
              <a:spLocks/>
            </p:cNvSpPr>
            <p:nvPr/>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3" name="Freeform 19">
              <a:extLst>
                <a:ext uri="{FF2B5EF4-FFF2-40B4-BE49-F238E27FC236}">
                  <a16:creationId xmlns:a16="http://schemas.microsoft.com/office/drawing/2014/main" id="{7B2BC023-1FCA-D54D-A03B-9CAB74947F99}"/>
                </a:ext>
              </a:extLst>
            </p:cNvPr>
            <p:cNvSpPr>
              <a:spLocks/>
            </p:cNvSpPr>
            <p:nvPr/>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4" name="Freeform 20">
              <a:extLst>
                <a:ext uri="{FF2B5EF4-FFF2-40B4-BE49-F238E27FC236}">
                  <a16:creationId xmlns:a16="http://schemas.microsoft.com/office/drawing/2014/main" id="{E050DFB0-1400-D140-A5A3-282BF5F60E41}"/>
                </a:ext>
              </a:extLst>
            </p:cNvPr>
            <p:cNvSpPr>
              <a:spLocks noEditPoints="1"/>
            </p:cNvSpPr>
            <p:nvPr/>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5" name="Freeform 21">
              <a:extLst>
                <a:ext uri="{FF2B5EF4-FFF2-40B4-BE49-F238E27FC236}">
                  <a16:creationId xmlns:a16="http://schemas.microsoft.com/office/drawing/2014/main" id="{7BB99552-E482-224E-8499-FA52B63B311E}"/>
                </a:ext>
              </a:extLst>
            </p:cNvPr>
            <p:cNvSpPr>
              <a:spLocks noEditPoints="1"/>
            </p:cNvSpPr>
            <p:nvPr/>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6" name="Freeform 22">
              <a:extLst>
                <a:ext uri="{FF2B5EF4-FFF2-40B4-BE49-F238E27FC236}">
                  <a16:creationId xmlns:a16="http://schemas.microsoft.com/office/drawing/2014/main" id="{5725D688-4AC3-4945-8ACF-99620E3C3BAF}"/>
                </a:ext>
              </a:extLst>
            </p:cNvPr>
            <p:cNvSpPr>
              <a:spLocks noEditPoints="1"/>
            </p:cNvSpPr>
            <p:nvPr/>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grpSp>
      <p:cxnSp>
        <p:nvCxnSpPr>
          <p:cNvPr id="28" name="Straight Connector 27">
            <a:extLst>
              <a:ext uri="{FF2B5EF4-FFF2-40B4-BE49-F238E27FC236}">
                <a16:creationId xmlns:a16="http://schemas.microsoft.com/office/drawing/2014/main" id="{2B14C458-0FEA-604A-B28E-74950287D221}"/>
              </a:ext>
            </a:extLst>
          </p:cNvPr>
          <p:cNvCxnSpPr>
            <a:cxnSpLocks/>
          </p:cNvCxnSpPr>
          <p:nvPr userDrawn="1"/>
        </p:nvCxnSpPr>
        <p:spPr>
          <a:xfrm>
            <a:off x="548640" y="549560"/>
            <a:ext cx="11094720" cy="0"/>
          </a:xfrm>
          <a:prstGeom prst="line">
            <a:avLst/>
          </a:prstGeom>
          <a:ln w="635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35540C2F-33FE-704A-B630-A40542C67F7E}"/>
              </a:ext>
            </a:extLst>
          </p:cNvPr>
          <p:cNvCxnSpPr/>
          <p:nvPr userDrawn="1"/>
        </p:nvCxnSpPr>
        <p:spPr>
          <a:xfrm>
            <a:off x="548640" y="-1588"/>
            <a:ext cx="0" cy="6858000"/>
          </a:xfrm>
          <a:prstGeom prst="line">
            <a:avLst/>
          </a:prstGeom>
          <a:ln w="12700"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19088D1-04C8-A049-B67A-625DA99220E3}"/>
              </a:ext>
            </a:extLst>
          </p:cNvPr>
          <p:cNvCxnSpPr/>
          <p:nvPr userDrawn="1"/>
        </p:nvCxnSpPr>
        <p:spPr>
          <a:xfrm>
            <a:off x="11643360" y="-1588"/>
            <a:ext cx="0" cy="6858001"/>
          </a:xfrm>
          <a:prstGeom prst="line">
            <a:avLst/>
          </a:prstGeom>
          <a:ln w="12700"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1995DF6-F283-4D48-AA0D-7DD520F1ACAF}"/>
              </a:ext>
            </a:extLst>
          </p:cNvPr>
          <p:cNvCxnSpPr/>
          <p:nvPr userDrawn="1"/>
        </p:nvCxnSpPr>
        <p:spPr>
          <a:xfrm rot="16200000">
            <a:off x="6096002" y="112690"/>
            <a:ext cx="0" cy="12192000"/>
          </a:xfrm>
          <a:prstGeom prst="line">
            <a:avLst/>
          </a:prstGeom>
          <a:ln w="127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Right Arrow 37">
            <a:extLst>
              <a:ext uri="{FF2B5EF4-FFF2-40B4-BE49-F238E27FC236}">
                <a16:creationId xmlns:a16="http://schemas.microsoft.com/office/drawing/2014/main" id="{FCDE325F-9390-B448-8E0A-A0337F87940A}"/>
              </a:ext>
            </a:extLst>
          </p:cNvPr>
          <p:cNvSpPr/>
          <p:nvPr userDrawn="1"/>
        </p:nvSpPr>
        <p:spPr>
          <a:xfrm rot="13500000" flipH="1" flipV="1">
            <a:off x="11246811" y="5776079"/>
            <a:ext cx="364585" cy="373345"/>
          </a:xfrm>
          <a:prstGeom prst="rightArrow">
            <a:avLst/>
          </a:prstGeom>
          <a:solidFill>
            <a:schemeClr val="accent1"/>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lstStyle/>
          <a:p>
            <a:pPr algn="ctr" fontAlgn="auto">
              <a:spcBef>
                <a:spcPts val="0"/>
              </a:spcBef>
              <a:spcAft>
                <a:spcPts val="0"/>
              </a:spcAft>
              <a:defRPr/>
            </a:pPr>
            <a:endParaRPr lang="en-US" sz="1350" b="0" i="0">
              <a:latin typeface="Roboto Regular" panose="02000000000000000000" pitchFamily="2" charset="0"/>
              <a:cs typeface="VAG Rounded Std Light"/>
            </a:endParaRPr>
          </a:p>
        </p:txBody>
      </p:sp>
      <p:sp>
        <p:nvSpPr>
          <p:cNvPr id="39" name="Right Arrow 38">
            <a:extLst>
              <a:ext uri="{FF2B5EF4-FFF2-40B4-BE49-F238E27FC236}">
                <a16:creationId xmlns:a16="http://schemas.microsoft.com/office/drawing/2014/main" id="{35BF0CFC-BCDD-D14F-ABC3-8F44778BC175}"/>
              </a:ext>
            </a:extLst>
          </p:cNvPr>
          <p:cNvSpPr/>
          <p:nvPr userDrawn="1"/>
        </p:nvSpPr>
        <p:spPr>
          <a:xfrm rot="8100000" flipV="1">
            <a:off x="602308" y="5776079"/>
            <a:ext cx="364585" cy="373345"/>
          </a:xfrm>
          <a:prstGeom prst="rightArrow">
            <a:avLst/>
          </a:prstGeom>
          <a:solidFill>
            <a:schemeClr val="accent1"/>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lstStyle/>
          <a:p>
            <a:pPr algn="ctr" fontAlgn="auto">
              <a:spcBef>
                <a:spcPts val="0"/>
              </a:spcBef>
              <a:spcAft>
                <a:spcPts val="0"/>
              </a:spcAft>
              <a:defRPr/>
            </a:pPr>
            <a:endParaRPr lang="en-US" sz="1350" b="0" i="0">
              <a:latin typeface="Roboto Regular" panose="02000000000000000000" pitchFamily="2" charset="0"/>
              <a:cs typeface="VAG Rounded Std Light"/>
            </a:endParaRPr>
          </a:p>
        </p:txBody>
      </p:sp>
      <p:sp>
        <p:nvSpPr>
          <p:cNvPr id="2" name="TextBox 1">
            <a:extLst>
              <a:ext uri="{FF2B5EF4-FFF2-40B4-BE49-F238E27FC236}">
                <a16:creationId xmlns:a16="http://schemas.microsoft.com/office/drawing/2014/main" id="{CE950E13-A8F9-6348-ABFF-ED37469931D4}"/>
              </a:ext>
            </a:extLst>
          </p:cNvPr>
          <p:cNvSpPr txBox="1"/>
          <p:nvPr userDrawn="1"/>
        </p:nvSpPr>
        <p:spPr>
          <a:xfrm>
            <a:off x="1070438" y="2567893"/>
            <a:ext cx="4408012" cy="1835887"/>
          </a:xfrm>
          <a:prstGeom prst="rect">
            <a:avLst/>
          </a:prstGeom>
          <a:noFill/>
        </p:spPr>
        <p:txBody>
          <a:bodyPr wrap="square" lIns="0" rIns="0" rtlCol="0">
            <a:spAutoFit/>
          </a:bodyPr>
          <a:lstStyle/>
          <a:p>
            <a:pPr marL="0" marR="0" lvl="0" indent="0" algn="l" defTabSz="457189" rtl="0" eaLnBrk="1" fontAlgn="auto" latinLnBrk="0" hangingPunct="1">
              <a:lnSpc>
                <a:spcPct val="90000"/>
              </a:lnSpc>
              <a:spcBef>
                <a:spcPts val="0"/>
              </a:spcBef>
              <a:spcAft>
                <a:spcPts val="600"/>
              </a:spcAft>
              <a:buClr>
                <a:srgbClr val="293C46"/>
              </a:buClr>
              <a:buSzPct val="80000"/>
              <a:buFont typeface="Arial"/>
              <a:buNone/>
              <a:tabLst/>
              <a:defRPr/>
            </a:pPr>
            <a:r>
              <a:rPr kumimoji="0" lang="en-US" sz="1400" b="0" i="0" u="none" strike="noStrike" kern="1200" cap="none" spc="0" normalizeH="0" baseline="0" noProof="0">
                <a:ln>
                  <a:noFill/>
                </a:ln>
                <a:solidFill>
                  <a:schemeClr val="accent1"/>
                </a:solidFill>
                <a:effectLst/>
                <a:uLnTx/>
                <a:uFillTx/>
                <a:latin typeface="+mn-lt"/>
                <a:ea typeface="Roboto" panose="02000000000000000000" pitchFamily="2" charset="0"/>
                <a:cs typeface="Calibri Light"/>
              </a:rPr>
              <a:t>What are Drawing Guides?  </a:t>
            </a:r>
          </a:p>
          <a:p>
            <a:pPr marL="0" marR="0" lvl="0" indent="0" algn="l" defTabSz="457189" rtl="0" eaLnBrk="1" fontAlgn="auto" latinLnBrk="0" hangingPunct="1">
              <a:lnSpc>
                <a:spcPct val="90000"/>
              </a:lnSpc>
              <a:spcBef>
                <a:spcPts val="0"/>
              </a:spcBef>
              <a:spcAft>
                <a:spcPts val="900"/>
              </a:spcAft>
              <a:buClr>
                <a:srgbClr val="293C46"/>
              </a:buClr>
              <a:buSzPct val="80000"/>
              <a:buFont typeface="Arial"/>
              <a:buNone/>
              <a:tabLst/>
              <a:defRPr/>
            </a:pPr>
            <a:r>
              <a:rPr kumimoji="0" lang="en-US" sz="1400" b="0" i="0" u="none" strike="noStrike" kern="1200" cap="none" spc="0" normalizeH="0" baseline="0" noProof="0">
                <a:ln>
                  <a:noFill/>
                </a:ln>
                <a:solidFill>
                  <a:schemeClr val="accent6"/>
                </a:solidFill>
                <a:effectLst/>
                <a:uLnTx/>
                <a:uFillTx/>
                <a:latin typeface="+mn-lt"/>
                <a:ea typeface="Roboto" panose="02000000000000000000" pitchFamily="2" charset="0"/>
                <a:cs typeface="Calibri Light"/>
              </a:rPr>
              <a:t>They are lines that appear on all pages in the same spot, but don’t show up when you print or view a deck in Show mode.  </a:t>
            </a:r>
          </a:p>
          <a:p>
            <a:pPr marL="0" marR="0" lvl="0" indent="0" algn="l" defTabSz="457189" rtl="0" eaLnBrk="1" fontAlgn="auto" latinLnBrk="0" hangingPunct="1">
              <a:lnSpc>
                <a:spcPct val="90000"/>
              </a:lnSpc>
              <a:spcBef>
                <a:spcPts val="0"/>
              </a:spcBef>
              <a:spcAft>
                <a:spcPts val="900"/>
              </a:spcAft>
              <a:buClr>
                <a:srgbClr val="293C46"/>
              </a:buClr>
              <a:buSzPct val="80000"/>
              <a:buFont typeface="Arial"/>
              <a:buNone/>
              <a:tabLst/>
              <a:defRPr/>
            </a:pPr>
            <a:r>
              <a:rPr kumimoji="0" lang="en-US" sz="1400" b="0" i="0" u="none" strike="noStrike" kern="1200" cap="none" spc="0" normalizeH="0" baseline="0" noProof="0">
                <a:ln>
                  <a:noFill/>
                </a:ln>
                <a:solidFill>
                  <a:schemeClr val="accent6"/>
                </a:solidFill>
                <a:effectLst/>
                <a:uLnTx/>
                <a:uFillTx/>
                <a:latin typeface="+mn-lt"/>
                <a:ea typeface="Roboto" panose="02000000000000000000" pitchFamily="2" charset="0"/>
                <a:cs typeface="Calibri Light"/>
              </a:rPr>
              <a:t>Think of them as internal margins for the proper alignment and consistent placement of content. Objects will snap to them and they are also perfect for cropping an image to. </a:t>
            </a:r>
          </a:p>
        </p:txBody>
      </p:sp>
      <p:sp>
        <p:nvSpPr>
          <p:cNvPr id="45" name="TextBox 44">
            <a:extLst>
              <a:ext uri="{FF2B5EF4-FFF2-40B4-BE49-F238E27FC236}">
                <a16:creationId xmlns:a16="http://schemas.microsoft.com/office/drawing/2014/main" id="{AC8B2042-31D2-6F45-901B-B77820755406}"/>
              </a:ext>
            </a:extLst>
          </p:cNvPr>
          <p:cNvSpPr txBox="1"/>
          <p:nvPr userDrawn="1"/>
        </p:nvSpPr>
        <p:spPr>
          <a:xfrm>
            <a:off x="6192625" y="2567893"/>
            <a:ext cx="4737803" cy="1380378"/>
          </a:xfrm>
          <a:prstGeom prst="rect">
            <a:avLst/>
          </a:prstGeom>
          <a:noFill/>
        </p:spPr>
        <p:txBody>
          <a:bodyPr wrap="square" lIns="0" rIns="0" rtlCol="0">
            <a:spAutoFit/>
          </a:bodyPr>
          <a:lstStyle/>
          <a:p>
            <a:pPr marL="0" marR="0" lvl="0" indent="0" algn="l" defTabSz="457189" rtl="0" eaLnBrk="1" fontAlgn="auto" latinLnBrk="0" hangingPunct="1">
              <a:lnSpc>
                <a:spcPct val="90000"/>
              </a:lnSpc>
              <a:spcBef>
                <a:spcPts val="0"/>
              </a:spcBef>
              <a:spcAft>
                <a:spcPts val="900"/>
              </a:spcAft>
              <a:buClr>
                <a:srgbClr val="293C46"/>
              </a:buClr>
              <a:buSzPct val="80000"/>
              <a:buFont typeface="Arial" panose="020B0604020202020204" pitchFamily="34" charset="0"/>
              <a:buNone/>
              <a:tabLst/>
              <a:defRPr/>
            </a:pPr>
            <a:r>
              <a:rPr kumimoji="0" lang="en-US" sz="1400" b="0" i="0" u="none" strike="noStrike" kern="1200" cap="none" spc="0" normalizeH="0" baseline="0" noProof="0">
                <a:ln>
                  <a:noFill/>
                </a:ln>
                <a:solidFill>
                  <a:schemeClr val="accent1"/>
                </a:solidFill>
                <a:effectLst/>
                <a:uLnTx/>
                <a:uFillTx/>
                <a:latin typeface="+mn-lt"/>
                <a:ea typeface="Roboto" panose="02000000000000000000" pitchFamily="2" charset="0"/>
                <a:cs typeface="Calibri Light"/>
              </a:rPr>
              <a:t>How to Turn Guides On and Off</a:t>
            </a:r>
          </a:p>
          <a:p>
            <a:pPr marL="0" marR="0" lvl="0" indent="0" algn="l" defTabSz="457189" rtl="0" eaLnBrk="1" fontAlgn="auto" latinLnBrk="0" hangingPunct="1">
              <a:lnSpc>
                <a:spcPct val="90000"/>
              </a:lnSpc>
              <a:spcBef>
                <a:spcPts val="0"/>
              </a:spcBef>
              <a:spcAft>
                <a:spcPts val="900"/>
              </a:spcAft>
              <a:buClr>
                <a:srgbClr val="293C46"/>
              </a:buClr>
              <a:buSzPct val="80000"/>
              <a:buFont typeface="Arial"/>
              <a:buNone/>
              <a:tabLst/>
              <a:defRPr/>
            </a:pPr>
            <a:r>
              <a:rPr kumimoji="0" lang="en-US" sz="1400" b="0" i="0" u="none" strike="noStrike" kern="1200" cap="none" spc="0" normalizeH="0" baseline="0" noProof="0">
                <a:ln>
                  <a:noFill/>
                </a:ln>
                <a:solidFill>
                  <a:schemeClr val="accent6"/>
                </a:solidFill>
                <a:effectLst/>
                <a:uLnTx/>
                <a:uFillTx/>
                <a:latin typeface="+mn-lt"/>
                <a:ea typeface="Roboto" panose="02000000000000000000" pitchFamily="2" charset="0"/>
                <a:cs typeface="Calibri Light"/>
              </a:rPr>
              <a:t>Windows: </a:t>
            </a:r>
            <a:r>
              <a:rPr kumimoji="0" lang="en-US" sz="1400" b="0" i="0" u="none" strike="noStrike" kern="1200" cap="none" spc="0" normalizeH="0" baseline="0" noProof="0">
                <a:ln>
                  <a:noFill/>
                </a:ln>
                <a:solidFill>
                  <a:schemeClr val="accent1"/>
                </a:solidFill>
                <a:effectLst/>
                <a:uLnTx/>
                <a:uFillTx/>
                <a:latin typeface="+mn-lt"/>
                <a:ea typeface="Roboto" panose="02000000000000000000" pitchFamily="2" charset="0"/>
                <a:cs typeface="Calibri Light"/>
              </a:rPr>
              <a:t>ALT</a:t>
            </a:r>
            <a:r>
              <a:rPr kumimoji="0" lang="en-US" sz="1400" b="0" i="0" u="none" strike="noStrike" kern="1200" cap="none" spc="0" normalizeH="0" baseline="0" noProof="0">
                <a:ln>
                  <a:noFill/>
                </a:ln>
                <a:solidFill>
                  <a:schemeClr val="accent6">
                    <a:lumMod val="60000"/>
                    <a:lumOff val="40000"/>
                  </a:schemeClr>
                </a:solidFill>
                <a:effectLst/>
                <a:uLnTx/>
                <a:uFillTx/>
                <a:latin typeface="+mn-lt"/>
                <a:ea typeface="Roboto" panose="02000000000000000000" pitchFamily="2" charset="0"/>
                <a:cs typeface="Calibri Light"/>
              </a:rPr>
              <a:t> </a:t>
            </a:r>
            <a:r>
              <a:rPr kumimoji="0" lang="en-US" sz="1400" b="0" i="0" u="none" strike="noStrike" kern="1200" cap="none" spc="0" normalizeH="0" baseline="0" noProof="0">
                <a:ln>
                  <a:noFill/>
                </a:ln>
                <a:solidFill>
                  <a:schemeClr val="accent6"/>
                </a:solidFill>
                <a:effectLst/>
                <a:uLnTx/>
                <a:uFillTx/>
                <a:latin typeface="+mn-lt"/>
                <a:ea typeface="Roboto" panose="02000000000000000000" pitchFamily="2" charset="0"/>
                <a:cs typeface="Calibri Light"/>
              </a:rPr>
              <a:t>+</a:t>
            </a:r>
            <a:r>
              <a:rPr kumimoji="0" lang="en-US" sz="1400" b="0" i="0" u="none" strike="noStrike" kern="1200" cap="none" spc="0" normalizeH="0" baseline="0" noProof="0">
                <a:ln>
                  <a:noFill/>
                </a:ln>
                <a:solidFill>
                  <a:schemeClr val="accent6">
                    <a:lumMod val="60000"/>
                    <a:lumOff val="40000"/>
                  </a:schemeClr>
                </a:solidFill>
                <a:effectLst/>
                <a:uLnTx/>
                <a:uFillTx/>
                <a:latin typeface="+mn-lt"/>
                <a:ea typeface="Roboto" panose="02000000000000000000" pitchFamily="2" charset="0"/>
                <a:cs typeface="Calibri Light"/>
              </a:rPr>
              <a:t> </a:t>
            </a:r>
            <a:r>
              <a:rPr kumimoji="0" lang="en-US" sz="1400" b="0" i="0" u="none" strike="noStrike" kern="1200" cap="none" spc="0" normalizeH="0" baseline="0" noProof="0">
                <a:ln>
                  <a:noFill/>
                </a:ln>
                <a:solidFill>
                  <a:schemeClr val="accent6"/>
                </a:solidFill>
                <a:effectLst/>
                <a:uLnTx/>
                <a:uFillTx/>
                <a:latin typeface="+mn-lt"/>
                <a:ea typeface="Roboto" panose="02000000000000000000" pitchFamily="2" charset="0"/>
                <a:cs typeface="Calibri Light"/>
              </a:rPr>
              <a:t>F9 or Right click in blue area off workspace &gt; </a:t>
            </a:r>
            <a:r>
              <a:rPr kumimoji="0" lang="en-US" sz="1400" b="0" i="0" u="none" strike="noStrike" kern="1200" cap="none" spc="0" normalizeH="0" baseline="0" noProof="0">
                <a:ln>
                  <a:noFill/>
                </a:ln>
                <a:solidFill>
                  <a:schemeClr val="accent1"/>
                </a:solidFill>
                <a:effectLst/>
                <a:uLnTx/>
                <a:uFillTx/>
                <a:latin typeface="+mn-lt"/>
                <a:ea typeface="Roboto" panose="02000000000000000000" pitchFamily="2" charset="0"/>
                <a:cs typeface="Calibri Light"/>
              </a:rPr>
              <a:t>Grids and Guides </a:t>
            </a:r>
            <a:r>
              <a:rPr kumimoji="0" lang="en-US" sz="1400" b="0" i="0" u="none" strike="noStrike" kern="1200" cap="none" spc="0" normalizeH="0" baseline="0" noProof="0">
                <a:ln>
                  <a:noFill/>
                </a:ln>
                <a:solidFill>
                  <a:schemeClr val="accent6"/>
                </a:solidFill>
                <a:effectLst/>
                <a:uLnTx/>
                <a:uFillTx/>
                <a:latin typeface="+mn-lt"/>
                <a:ea typeface="Roboto" panose="02000000000000000000" pitchFamily="2" charset="0"/>
                <a:cs typeface="Calibri Light"/>
              </a:rPr>
              <a:t>&gt;</a:t>
            </a:r>
            <a:r>
              <a:rPr kumimoji="0" lang="en-US" sz="1400" b="0" i="0" u="none" strike="noStrike" kern="1200" cap="none" spc="0" normalizeH="0" baseline="0" noProof="0">
                <a:ln>
                  <a:noFill/>
                </a:ln>
                <a:solidFill>
                  <a:schemeClr val="accent6">
                    <a:lumMod val="60000"/>
                    <a:lumOff val="40000"/>
                  </a:schemeClr>
                </a:solidFill>
                <a:effectLst/>
                <a:uLnTx/>
                <a:uFillTx/>
                <a:latin typeface="+mn-lt"/>
                <a:ea typeface="Roboto" panose="02000000000000000000" pitchFamily="2" charset="0"/>
                <a:cs typeface="Calibri Light"/>
              </a:rPr>
              <a:t> </a:t>
            </a:r>
            <a:r>
              <a:rPr kumimoji="0" lang="en-US" sz="1400" b="0" i="0" u="none" strike="noStrike" kern="1200" cap="none" spc="0" normalizeH="0" baseline="0" noProof="0">
                <a:ln>
                  <a:noFill/>
                </a:ln>
                <a:solidFill>
                  <a:schemeClr val="accent1"/>
                </a:solidFill>
                <a:effectLst/>
                <a:uLnTx/>
                <a:uFillTx/>
                <a:latin typeface="+mn-lt"/>
                <a:ea typeface="Roboto" panose="02000000000000000000" pitchFamily="2" charset="0"/>
                <a:cs typeface="Calibri Light"/>
              </a:rPr>
              <a:t>Display Drawing Guides on Screen</a:t>
            </a:r>
          </a:p>
          <a:p>
            <a:pPr marL="0" marR="0" lvl="0" indent="0" algn="l" defTabSz="457189" rtl="0" eaLnBrk="1" fontAlgn="auto" latinLnBrk="0" hangingPunct="1">
              <a:lnSpc>
                <a:spcPct val="90000"/>
              </a:lnSpc>
              <a:spcBef>
                <a:spcPts val="0"/>
              </a:spcBef>
              <a:spcAft>
                <a:spcPts val="900"/>
              </a:spcAft>
              <a:buClr>
                <a:srgbClr val="293C46"/>
              </a:buClr>
              <a:buSzPct val="80000"/>
              <a:buFont typeface="Arial"/>
              <a:buNone/>
              <a:tabLst/>
              <a:defRPr/>
            </a:pPr>
            <a:r>
              <a:rPr kumimoji="0" lang="en-US" sz="1400" b="0" i="0" u="none" strike="noStrike" kern="1200" cap="none" spc="0" normalizeH="0" baseline="0" noProof="0">
                <a:ln>
                  <a:noFill/>
                </a:ln>
                <a:solidFill>
                  <a:schemeClr val="accent6"/>
                </a:solidFill>
                <a:effectLst/>
                <a:uLnTx/>
                <a:uFillTx/>
                <a:latin typeface="+mn-lt"/>
                <a:ea typeface="Roboto" panose="02000000000000000000" pitchFamily="2" charset="0"/>
                <a:cs typeface="Calibri Light"/>
              </a:rPr>
              <a:t>Mac: </a:t>
            </a:r>
            <a:r>
              <a:rPr kumimoji="0" lang="en-US" sz="1400" b="0" i="0" u="none" strike="noStrike" kern="1200" cap="none" spc="0" normalizeH="0" baseline="0" noProof="0">
                <a:ln>
                  <a:noFill/>
                </a:ln>
                <a:solidFill>
                  <a:schemeClr val="accent1"/>
                </a:solidFill>
                <a:effectLst/>
                <a:uLnTx/>
                <a:uFillTx/>
                <a:latin typeface="+mn-lt"/>
                <a:ea typeface="Roboto" panose="02000000000000000000" pitchFamily="2" charset="0"/>
                <a:cs typeface="Calibri Light"/>
              </a:rPr>
              <a:t>Command</a:t>
            </a:r>
            <a:r>
              <a:rPr kumimoji="0" lang="en-US" sz="1400" b="0" i="0" u="none" strike="noStrike" kern="1200" cap="none" spc="0" normalizeH="0" baseline="0" noProof="0">
                <a:ln>
                  <a:noFill/>
                </a:ln>
                <a:solidFill>
                  <a:schemeClr val="accent6">
                    <a:lumMod val="60000"/>
                    <a:lumOff val="40000"/>
                  </a:schemeClr>
                </a:solidFill>
                <a:effectLst/>
                <a:uLnTx/>
                <a:uFillTx/>
                <a:latin typeface="+mn-lt"/>
                <a:ea typeface="Roboto" panose="02000000000000000000" pitchFamily="2" charset="0"/>
                <a:cs typeface="Calibri Light"/>
              </a:rPr>
              <a:t> </a:t>
            </a:r>
            <a:r>
              <a:rPr kumimoji="0" lang="en-US" sz="1400" b="0" i="0" u="none" strike="noStrike" kern="1200" cap="none" spc="0" normalizeH="0" baseline="0" noProof="0">
                <a:ln>
                  <a:noFill/>
                </a:ln>
                <a:solidFill>
                  <a:schemeClr val="accent6"/>
                </a:solidFill>
                <a:effectLst/>
                <a:uLnTx/>
                <a:uFillTx/>
                <a:latin typeface="+mn-lt"/>
                <a:ea typeface="Roboto" panose="02000000000000000000" pitchFamily="2" charset="0"/>
                <a:cs typeface="Calibri Light"/>
              </a:rPr>
              <a:t>+</a:t>
            </a:r>
            <a:r>
              <a:rPr kumimoji="0" lang="en-US" sz="1400" b="0" i="0" u="none" strike="noStrike" kern="1200" cap="none" spc="0" normalizeH="0" baseline="0" noProof="0">
                <a:ln>
                  <a:noFill/>
                </a:ln>
                <a:solidFill>
                  <a:schemeClr val="accent6">
                    <a:lumMod val="60000"/>
                    <a:lumOff val="40000"/>
                  </a:schemeClr>
                </a:solidFill>
                <a:effectLst/>
                <a:uLnTx/>
                <a:uFillTx/>
                <a:latin typeface="+mn-lt"/>
                <a:ea typeface="Roboto" panose="02000000000000000000" pitchFamily="2" charset="0"/>
                <a:cs typeface="Calibri Light"/>
              </a:rPr>
              <a:t> </a:t>
            </a:r>
            <a:r>
              <a:rPr kumimoji="0" lang="en-US" sz="1400" b="0" i="0" u="none" strike="noStrike" kern="1200" cap="none" spc="0" normalizeH="0" baseline="0" noProof="0">
                <a:ln>
                  <a:noFill/>
                </a:ln>
                <a:solidFill>
                  <a:schemeClr val="accent1"/>
                </a:solidFill>
                <a:effectLst/>
                <a:uLnTx/>
                <a:uFillTx/>
                <a:latin typeface="+mn-lt"/>
                <a:ea typeface="Roboto" panose="02000000000000000000" pitchFamily="2" charset="0"/>
                <a:cs typeface="Calibri Light"/>
              </a:rPr>
              <a:t>G</a:t>
            </a:r>
            <a:r>
              <a:rPr kumimoji="0" lang="en-US" sz="1400" b="0" i="0" u="none" strike="noStrike" kern="1200" cap="none" spc="0" normalizeH="0" baseline="0" noProof="0">
                <a:ln>
                  <a:noFill/>
                </a:ln>
                <a:solidFill>
                  <a:schemeClr val="accent6">
                    <a:lumMod val="60000"/>
                    <a:lumOff val="40000"/>
                  </a:schemeClr>
                </a:solidFill>
                <a:effectLst/>
                <a:uLnTx/>
                <a:uFillTx/>
                <a:latin typeface="+mn-lt"/>
                <a:ea typeface="Roboto" panose="02000000000000000000" pitchFamily="2" charset="0"/>
                <a:cs typeface="Calibri Light"/>
              </a:rPr>
              <a:t> </a:t>
            </a:r>
            <a:r>
              <a:rPr kumimoji="0" lang="en-US" sz="1400" b="0" i="0" u="none" strike="noStrike" kern="1200" cap="none" spc="0" normalizeH="0" baseline="0" noProof="0">
                <a:ln>
                  <a:noFill/>
                </a:ln>
                <a:solidFill>
                  <a:schemeClr val="accent6"/>
                </a:solidFill>
                <a:effectLst/>
                <a:uLnTx/>
                <a:uFillTx/>
                <a:latin typeface="+mn-lt"/>
                <a:ea typeface="Roboto" panose="02000000000000000000" pitchFamily="2" charset="0"/>
                <a:cs typeface="Calibri Light"/>
              </a:rPr>
              <a:t>or</a:t>
            </a:r>
            <a:r>
              <a:rPr kumimoji="0" lang="en-US" sz="1400" b="0" i="0" u="none" strike="noStrike" kern="1200" cap="none" spc="0" normalizeH="0" baseline="0" noProof="0">
                <a:ln>
                  <a:noFill/>
                </a:ln>
                <a:solidFill>
                  <a:schemeClr val="accent6">
                    <a:lumMod val="60000"/>
                    <a:lumOff val="40000"/>
                  </a:schemeClr>
                </a:solidFill>
                <a:effectLst/>
                <a:uLnTx/>
                <a:uFillTx/>
                <a:latin typeface="+mn-lt"/>
                <a:ea typeface="Roboto" panose="02000000000000000000" pitchFamily="2" charset="0"/>
                <a:cs typeface="Calibri Light"/>
              </a:rPr>
              <a:t> </a:t>
            </a:r>
            <a:r>
              <a:rPr kumimoji="0" lang="en-US" sz="1400" b="0" i="0" u="none" strike="noStrike" kern="1200" cap="none" spc="0" normalizeH="0" baseline="0" noProof="0">
                <a:ln>
                  <a:noFill/>
                </a:ln>
                <a:solidFill>
                  <a:schemeClr val="accent1"/>
                </a:solidFill>
                <a:effectLst/>
                <a:uLnTx/>
                <a:uFillTx/>
                <a:latin typeface="+mn-lt"/>
                <a:ea typeface="Roboto" panose="02000000000000000000" pitchFamily="2" charset="0"/>
                <a:cs typeface="Calibri Light"/>
              </a:rPr>
              <a:t>View</a:t>
            </a:r>
            <a:r>
              <a:rPr kumimoji="0" lang="en-US" sz="1400" b="0" i="0" u="none" strike="noStrike" kern="1200" cap="none" spc="0" normalizeH="0" baseline="0" noProof="0">
                <a:ln>
                  <a:noFill/>
                </a:ln>
                <a:solidFill>
                  <a:schemeClr val="accent6">
                    <a:lumMod val="60000"/>
                    <a:lumOff val="40000"/>
                  </a:schemeClr>
                </a:solidFill>
                <a:effectLst/>
                <a:uLnTx/>
                <a:uFillTx/>
                <a:latin typeface="+mn-lt"/>
                <a:ea typeface="Roboto" panose="02000000000000000000" pitchFamily="2" charset="0"/>
                <a:cs typeface="Calibri Light"/>
              </a:rPr>
              <a:t> </a:t>
            </a:r>
            <a:r>
              <a:rPr kumimoji="0" lang="en-US" sz="1400" b="0" i="0" u="none" strike="noStrike" kern="1200" cap="none" spc="0" normalizeH="0" baseline="0" noProof="0">
                <a:ln>
                  <a:noFill/>
                </a:ln>
                <a:solidFill>
                  <a:schemeClr val="accent6"/>
                </a:solidFill>
                <a:effectLst/>
                <a:uLnTx/>
                <a:uFillTx/>
                <a:latin typeface="+mn-lt"/>
                <a:ea typeface="Roboto" panose="02000000000000000000" pitchFamily="2" charset="0"/>
                <a:cs typeface="Calibri Light"/>
              </a:rPr>
              <a:t>&gt;</a:t>
            </a:r>
            <a:r>
              <a:rPr kumimoji="0" lang="en-US" sz="1400" b="0" i="0" u="none" strike="noStrike" kern="1200" cap="none" spc="0" normalizeH="0" baseline="0" noProof="0">
                <a:ln>
                  <a:noFill/>
                </a:ln>
                <a:solidFill>
                  <a:schemeClr val="accent6">
                    <a:lumMod val="60000"/>
                    <a:lumOff val="40000"/>
                  </a:schemeClr>
                </a:solidFill>
                <a:effectLst/>
                <a:uLnTx/>
                <a:uFillTx/>
                <a:latin typeface="+mn-lt"/>
                <a:ea typeface="Roboto" panose="02000000000000000000" pitchFamily="2" charset="0"/>
                <a:cs typeface="Calibri Light"/>
              </a:rPr>
              <a:t> </a:t>
            </a:r>
            <a:r>
              <a:rPr kumimoji="0" lang="en-US" sz="1400" b="0" i="0" u="none" strike="noStrike" kern="1200" cap="none" spc="0" normalizeH="0" baseline="0" noProof="0">
                <a:ln>
                  <a:noFill/>
                </a:ln>
                <a:solidFill>
                  <a:schemeClr val="accent1"/>
                </a:solidFill>
                <a:effectLst/>
                <a:uLnTx/>
                <a:uFillTx/>
                <a:latin typeface="+mn-lt"/>
                <a:ea typeface="Roboto" panose="02000000000000000000" pitchFamily="2" charset="0"/>
                <a:cs typeface="Calibri Light"/>
              </a:rPr>
              <a:t>Guides</a:t>
            </a:r>
            <a:r>
              <a:rPr kumimoji="0" lang="en-US" sz="1400" b="0" i="0" u="none" strike="noStrike" kern="1200" cap="none" spc="0" normalizeH="0" baseline="0" noProof="0">
                <a:ln>
                  <a:noFill/>
                </a:ln>
                <a:solidFill>
                  <a:schemeClr val="accent6">
                    <a:lumMod val="60000"/>
                    <a:lumOff val="40000"/>
                  </a:schemeClr>
                </a:solidFill>
                <a:effectLst/>
                <a:uLnTx/>
                <a:uFillTx/>
                <a:latin typeface="+mn-lt"/>
                <a:ea typeface="Roboto" panose="02000000000000000000" pitchFamily="2" charset="0"/>
                <a:cs typeface="Calibri Light"/>
              </a:rPr>
              <a:t> </a:t>
            </a:r>
            <a:r>
              <a:rPr kumimoji="0" lang="en-US" sz="1400" b="0" i="0" u="none" strike="noStrike" kern="1200" cap="none" spc="0" normalizeH="0" baseline="0" noProof="0">
                <a:ln>
                  <a:noFill/>
                </a:ln>
                <a:solidFill>
                  <a:schemeClr val="accent6"/>
                </a:solidFill>
                <a:effectLst/>
                <a:uLnTx/>
                <a:uFillTx/>
                <a:latin typeface="+mn-lt"/>
                <a:ea typeface="Roboto" panose="02000000000000000000" pitchFamily="2" charset="0"/>
                <a:cs typeface="Calibri Light"/>
              </a:rPr>
              <a:t>&gt;</a:t>
            </a:r>
            <a:r>
              <a:rPr kumimoji="0" lang="en-US" sz="1400" b="0" i="0" u="none" strike="noStrike" kern="1200" cap="none" spc="0" normalizeH="0" baseline="0" noProof="0">
                <a:ln>
                  <a:noFill/>
                </a:ln>
                <a:solidFill>
                  <a:schemeClr val="accent6">
                    <a:lumMod val="60000"/>
                    <a:lumOff val="40000"/>
                  </a:schemeClr>
                </a:solidFill>
                <a:effectLst/>
                <a:uLnTx/>
                <a:uFillTx/>
                <a:latin typeface="+mn-lt"/>
                <a:ea typeface="Roboto" panose="02000000000000000000" pitchFamily="2" charset="0"/>
                <a:cs typeface="Calibri Light"/>
              </a:rPr>
              <a:t> </a:t>
            </a:r>
            <a:r>
              <a:rPr kumimoji="0" lang="en-US" sz="1400" b="0" i="0" u="none" strike="noStrike" kern="1200" cap="none" spc="0" normalizeH="0" baseline="0" noProof="0">
                <a:ln>
                  <a:noFill/>
                </a:ln>
                <a:solidFill>
                  <a:schemeClr val="accent1"/>
                </a:solidFill>
                <a:effectLst/>
                <a:uLnTx/>
                <a:uFillTx/>
                <a:latin typeface="+mn-lt"/>
                <a:ea typeface="Roboto" panose="02000000000000000000" pitchFamily="2" charset="0"/>
                <a:cs typeface="Calibri Light"/>
              </a:rPr>
              <a:t>Static Guides</a:t>
            </a:r>
          </a:p>
          <a:p>
            <a:pPr marL="0" marR="0" lvl="0" indent="0" algn="l" defTabSz="457189" rtl="0" eaLnBrk="1" fontAlgn="auto" latinLnBrk="0" hangingPunct="1">
              <a:lnSpc>
                <a:spcPct val="90000"/>
              </a:lnSpc>
              <a:spcBef>
                <a:spcPts val="0"/>
              </a:spcBef>
              <a:spcAft>
                <a:spcPts val="900"/>
              </a:spcAft>
              <a:buClr>
                <a:schemeClr val="accent6">
                  <a:lumMod val="40000"/>
                  <a:lumOff val="60000"/>
                </a:schemeClr>
              </a:buClr>
              <a:buSzPct val="80000"/>
              <a:buFont typeface="+mj-lt"/>
              <a:buNone/>
              <a:tabLst/>
              <a:defRPr/>
            </a:pPr>
            <a:endParaRPr kumimoji="0" lang="en-US" sz="1200" b="0" i="0" u="none" strike="noStrike" kern="1200" cap="none" spc="0" normalizeH="0" baseline="0" noProof="0">
              <a:ln>
                <a:noFill/>
              </a:ln>
              <a:solidFill>
                <a:schemeClr val="accent6">
                  <a:lumMod val="60000"/>
                  <a:lumOff val="40000"/>
                </a:schemeClr>
              </a:solidFill>
              <a:effectLst/>
              <a:uLnTx/>
              <a:uFillTx/>
              <a:latin typeface="Roboto" panose="02000000000000000000" pitchFamily="2" charset="0"/>
              <a:ea typeface="Roboto" panose="02000000000000000000" pitchFamily="2" charset="0"/>
              <a:cs typeface="Calibri Light"/>
            </a:endParaRPr>
          </a:p>
        </p:txBody>
      </p:sp>
      <p:sp>
        <p:nvSpPr>
          <p:cNvPr id="27" name="Title 147">
            <a:extLst>
              <a:ext uri="{FF2B5EF4-FFF2-40B4-BE49-F238E27FC236}">
                <a16:creationId xmlns:a16="http://schemas.microsoft.com/office/drawing/2014/main" id="{1EFF6F3F-1D51-E148-BFA3-31769AC5A45B}"/>
              </a:ext>
            </a:extLst>
          </p:cNvPr>
          <p:cNvSpPr>
            <a:spLocks noGrp="1"/>
          </p:cNvSpPr>
          <p:nvPr>
            <p:ph type="title" hasCustomPrompt="1"/>
          </p:nvPr>
        </p:nvSpPr>
        <p:spPr>
          <a:xfrm>
            <a:off x="548640" y="616688"/>
            <a:ext cx="11094720" cy="556931"/>
          </a:xfrm>
          <a:prstGeom prst="rect">
            <a:avLst/>
          </a:prstGeom>
          <a:noFill/>
        </p:spPr>
        <p:txBody>
          <a:bodyPr wrap="square" lIns="0" anchor="b" anchorCtr="0">
            <a:normAutofit/>
          </a:bodyPr>
          <a:lstStyle>
            <a:lvl1pPr algn="l">
              <a:defRPr sz="3000" b="0" i="0" cap="all" spc="53" baseline="0">
                <a:solidFill>
                  <a:schemeClr val="tx1"/>
                </a:solidFill>
                <a:latin typeface="Lato" panose="020F0502020204030203" pitchFamily="34" charset="77"/>
              </a:defRPr>
            </a:lvl1pPr>
          </a:lstStyle>
          <a:p>
            <a:r>
              <a:rPr lang="en-US" dirty="0"/>
              <a:t>CLICK TO EDIT MASTER TITLE STYLE</a:t>
            </a:r>
          </a:p>
        </p:txBody>
      </p:sp>
      <p:sp>
        <p:nvSpPr>
          <p:cNvPr id="31" name="Text Placeholder 150">
            <a:extLst>
              <a:ext uri="{FF2B5EF4-FFF2-40B4-BE49-F238E27FC236}">
                <a16:creationId xmlns:a16="http://schemas.microsoft.com/office/drawing/2014/main" id="{1F3CC13E-FE7D-5B42-9626-4002634CCDA6}"/>
              </a:ext>
            </a:extLst>
          </p:cNvPr>
          <p:cNvSpPr>
            <a:spLocks noGrp="1"/>
          </p:cNvSpPr>
          <p:nvPr>
            <p:ph type="body" sz="quarter" idx="10" hasCustomPrompt="1"/>
          </p:nvPr>
        </p:nvSpPr>
        <p:spPr>
          <a:xfrm>
            <a:off x="548640" y="1173620"/>
            <a:ext cx="11094720" cy="410633"/>
          </a:xfrm>
          <a:prstGeom prst="rect">
            <a:avLst/>
          </a:prstGeom>
        </p:spPr>
        <p:txBody>
          <a:bodyPr lIns="0" tIns="22860">
            <a:normAutofit/>
          </a:bodyPr>
          <a:lstStyle>
            <a:lvl1pPr marL="0" indent="0">
              <a:buNone/>
              <a:defRPr sz="2200" b="0" i="0">
                <a:solidFill>
                  <a:schemeClr val="accent1"/>
                </a:solidFill>
                <a:latin typeface="Roboto" panose="02000000000000000000" pitchFamily="2" charset="0"/>
                <a:ea typeface="Roboto" panose="02000000000000000000" pitchFamily="2" charset="0"/>
              </a:defRPr>
            </a:lvl1pPr>
            <a:lvl2pPr marL="288918" indent="0">
              <a:buNone/>
              <a:defRPr sz="2133">
                <a:solidFill>
                  <a:schemeClr val="accent1"/>
                </a:solidFill>
              </a:defRPr>
            </a:lvl2pPr>
            <a:lvl3pPr marL="681020" indent="0">
              <a:buNone/>
              <a:defRPr sz="2133">
                <a:solidFill>
                  <a:schemeClr val="accent1"/>
                </a:solidFill>
              </a:defRPr>
            </a:lvl3pPr>
            <a:lvl4pPr marL="1031849" indent="0">
              <a:buNone/>
              <a:defRPr sz="2133">
                <a:solidFill>
                  <a:schemeClr val="accent1"/>
                </a:solidFill>
              </a:defRPr>
            </a:lvl4pPr>
            <a:lvl5pPr marL="1425539" indent="0">
              <a:buNone/>
              <a:defRPr sz="2133">
                <a:solidFill>
                  <a:schemeClr val="accent1"/>
                </a:solidFill>
              </a:defRPr>
            </a:lvl5pPr>
          </a:lstStyle>
          <a:p>
            <a:pPr lvl="0"/>
            <a:r>
              <a:rPr lang="en-US" dirty="0"/>
              <a:t>Subtitle (if needed)</a:t>
            </a:r>
          </a:p>
        </p:txBody>
      </p:sp>
    </p:spTree>
    <p:extLst>
      <p:ext uri="{BB962C8B-B14F-4D97-AF65-F5344CB8AC3E}">
        <p14:creationId xmlns:p14="http://schemas.microsoft.com/office/powerpoint/2010/main" val="166711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bullets (WHITE)">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33008F98-996F-B94C-B3A6-2BFA0787F8D6}"/>
              </a:ext>
            </a:extLst>
          </p:cNvPr>
          <p:cNvSpPr txBox="1">
            <a:spLocks/>
          </p:cNvSpPr>
          <p:nvPr userDrawn="1"/>
        </p:nvSpPr>
        <p:spPr>
          <a:xfrm>
            <a:off x="5925577" y="6509495"/>
            <a:ext cx="340849" cy="123111"/>
          </a:xfrm>
          <a:prstGeom prst="rect">
            <a:avLst/>
          </a:prstGeom>
        </p:spPr>
        <p:txBody>
          <a:bodyPr vert="horz" lIns="0" tIns="0" rIns="0" bIns="0" rtlCol="0" anchor="ctr">
            <a:spAutoFit/>
          </a:bodyP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B3811AAA-31B3-8347-9AC8-36DEEB43E775}" type="slidenum">
              <a:rPr lang="en-US" sz="800" smtClean="0">
                <a:solidFill>
                  <a:schemeClr val="accent6">
                    <a:lumMod val="60000"/>
                    <a:lumOff val="40000"/>
                  </a:schemeClr>
                </a:solidFill>
                <a:latin typeface="Roboto" panose="02000000000000000000" pitchFamily="2" charset="0"/>
                <a:ea typeface="Roboto" panose="02000000000000000000" pitchFamily="2" charset="0"/>
                <a:cs typeface="Roboto Medium" charset="0"/>
              </a:rPr>
              <a:pPr algn="ctr"/>
              <a:t>‹#›</a:t>
            </a:fld>
            <a:endParaRPr lang="en-US" sz="800">
              <a:solidFill>
                <a:schemeClr val="accent6">
                  <a:lumMod val="60000"/>
                  <a:lumOff val="40000"/>
                </a:schemeClr>
              </a:solidFill>
              <a:latin typeface="Roboto" panose="02000000000000000000" pitchFamily="2" charset="0"/>
              <a:ea typeface="Roboto" panose="02000000000000000000" pitchFamily="2" charset="0"/>
              <a:cs typeface="Roboto Medium" charset="0"/>
            </a:endParaRPr>
          </a:p>
        </p:txBody>
      </p:sp>
      <p:sp>
        <p:nvSpPr>
          <p:cNvPr id="17" name="Footer Placeholder 4">
            <a:extLst>
              <a:ext uri="{FF2B5EF4-FFF2-40B4-BE49-F238E27FC236}">
                <a16:creationId xmlns:a16="http://schemas.microsoft.com/office/drawing/2014/main" id="{DD003FA8-0861-BE41-A5C3-8AC86372378B}"/>
              </a:ext>
            </a:extLst>
          </p:cNvPr>
          <p:cNvSpPr txBox="1">
            <a:spLocks/>
          </p:cNvSpPr>
          <p:nvPr userDrawn="1"/>
        </p:nvSpPr>
        <p:spPr>
          <a:xfrm>
            <a:off x="9763813" y="6509495"/>
            <a:ext cx="1879547" cy="123111"/>
          </a:xfrm>
          <a:prstGeom prst="rect">
            <a:avLst/>
          </a:prstGeom>
        </p:spPr>
        <p:txBody>
          <a:bodyPr vert="horz" lIns="0" tIns="0" rIns="0" bIns="0" rtlCol="0" anchor="ctr">
            <a:spAutoFit/>
          </a:bodyPr>
          <a:lstStyle>
            <a:defPPr>
              <a:defRPr lang="en-US"/>
            </a:defPPr>
            <a:lvl1pPr marL="0" algn="r" defTabSz="914400" rtl="0" eaLnBrk="1" latinLnBrk="0" hangingPunct="1">
              <a:defRPr lang="en-US" sz="900" kern="1200" dirty="0">
                <a:solidFill>
                  <a:schemeClr val="tx1"/>
                </a:solidFill>
                <a:latin typeface="Calibre Regular"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189"/>
            <a:r>
              <a:rPr sz="800">
                <a:solidFill>
                  <a:schemeClr val="accent6">
                    <a:lumMod val="60000"/>
                    <a:lumOff val="40000"/>
                  </a:schemeClr>
                </a:solidFill>
                <a:latin typeface="Roboto" panose="02000000000000000000" pitchFamily="2" charset="0"/>
                <a:ea typeface="Roboto" panose="02000000000000000000" pitchFamily="2" charset="0"/>
                <a:cs typeface="Roboto" charset="0"/>
              </a:rPr>
              <a:t>© Cloudera, Inc. All rights reserved.</a:t>
            </a:r>
          </a:p>
        </p:txBody>
      </p:sp>
      <p:grpSp>
        <p:nvGrpSpPr>
          <p:cNvPr id="18" name="Group 17">
            <a:extLst>
              <a:ext uri="{FF2B5EF4-FFF2-40B4-BE49-F238E27FC236}">
                <a16:creationId xmlns:a16="http://schemas.microsoft.com/office/drawing/2014/main" id="{2158D6FF-36E5-2F4E-8DDE-B7902C35EA00}"/>
              </a:ext>
            </a:extLst>
          </p:cNvPr>
          <p:cNvGrpSpPr/>
          <p:nvPr userDrawn="1"/>
        </p:nvGrpSpPr>
        <p:grpSpPr>
          <a:xfrm>
            <a:off x="548640" y="6488174"/>
            <a:ext cx="712933" cy="138801"/>
            <a:chOff x="382588" y="4784726"/>
            <a:chExt cx="896938" cy="174625"/>
          </a:xfrm>
          <a:solidFill>
            <a:schemeClr val="accent6">
              <a:lumMod val="60000"/>
              <a:lumOff val="40000"/>
            </a:schemeClr>
          </a:solidFill>
        </p:grpSpPr>
        <p:sp>
          <p:nvSpPr>
            <p:cNvPr id="19" name="Freeform 15">
              <a:extLst>
                <a:ext uri="{FF2B5EF4-FFF2-40B4-BE49-F238E27FC236}">
                  <a16:creationId xmlns:a16="http://schemas.microsoft.com/office/drawing/2014/main" id="{8D7C68D6-8CF6-7C4B-BF4E-976CDD32E2FF}"/>
                </a:ext>
              </a:extLst>
            </p:cNvPr>
            <p:cNvSpPr>
              <a:spLocks/>
            </p:cNvSpPr>
            <p:nvPr/>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0" name="Freeform 16">
              <a:extLst>
                <a:ext uri="{FF2B5EF4-FFF2-40B4-BE49-F238E27FC236}">
                  <a16:creationId xmlns:a16="http://schemas.microsoft.com/office/drawing/2014/main" id="{B847A95D-973F-4F4D-A90C-2C0E14A7120F}"/>
                </a:ext>
              </a:extLst>
            </p:cNvPr>
            <p:cNvSpPr>
              <a:spLocks/>
            </p:cNvSpPr>
            <p:nvPr/>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1" name="Freeform 17">
              <a:extLst>
                <a:ext uri="{FF2B5EF4-FFF2-40B4-BE49-F238E27FC236}">
                  <a16:creationId xmlns:a16="http://schemas.microsoft.com/office/drawing/2014/main" id="{E3FF883D-1850-1142-8B66-DA85EE5D19C3}"/>
                </a:ext>
              </a:extLst>
            </p:cNvPr>
            <p:cNvSpPr>
              <a:spLocks noEditPoints="1"/>
            </p:cNvSpPr>
            <p:nvPr/>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2" name="Freeform 18">
              <a:extLst>
                <a:ext uri="{FF2B5EF4-FFF2-40B4-BE49-F238E27FC236}">
                  <a16:creationId xmlns:a16="http://schemas.microsoft.com/office/drawing/2014/main" id="{E2F79699-747A-FD43-BA39-3CC120BC7A1B}"/>
                </a:ext>
              </a:extLst>
            </p:cNvPr>
            <p:cNvSpPr>
              <a:spLocks/>
            </p:cNvSpPr>
            <p:nvPr/>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3" name="Freeform 19">
              <a:extLst>
                <a:ext uri="{FF2B5EF4-FFF2-40B4-BE49-F238E27FC236}">
                  <a16:creationId xmlns:a16="http://schemas.microsoft.com/office/drawing/2014/main" id="{7B2BC023-1FCA-D54D-A03B-9CAB74947F99}"/>
                </a:ext>
              </a:extLst>
            </p:cNvPr>
            <p:cNvSpPr>
              <a:spLocks/>
            </p:cNvSpPr>
            <p:nvPr/>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4" name="Freeform 20">
              <a:extLst>
                <a:ext uri="{FF2B5EF4-FFF2-40B4-BE49-F238E27FC236}">
                  <a16:creationId xmlns:a16="http://schemas.microsoft.com/office/drawing/2014/main" id="{E050DFB0-1400-D140-A5A3-282BF5F60E41}"/>
                </a:ext>
              </a:extLst>
            </p:cNvPr>
            <p:cNvSpPr>
              <a:spLocks noEditPoints="1"/>
            </p:cNvSpPr>
            <p:nvPr/>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5" name="Freeform 21">
              <a:extLst>
                <a:ext uri="{FF2B5EF4-FFF2-40B4-BE49-F238E27FC236}">
                  <a16:creationId xmlns:a16="http://schemas.microsoft.com/office/drawing/2014/main" id="{7BB99552-E482-224E-8499-FA52B63B311E}"/>
                </a:ext>
              </a:extLst>
            </p:cNvPr>
            <p:cNvSpPr>
              <a:spLocks noEditPoints="1"/>
            </p:cNvSpPr>
            <p:nvPr/>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6" name="Freeform 22">
              <a:extLst>
                <a:ext uri="{FF2B5EF4-FFF2-40B4-BE49-F238E27FC236}">
                  <a16:creationId xmlns:a16="http://schemas.microsoft.com/office/drawing/2014/main" id="{5725D688-4AC3-4945-8ACF-99620E3C3BAF}"/>
                </a:ext>
              </a:extLst>
            </p:cNvPr>
            <p:cNvSpPr>
              <a:spLocks noEditPoints="1"/>
            </p:cNvSpPr>
            <p:nvPr/>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grpSp>
      <p:cxnSp>
        <p:nvCxnSpPr>
          <p:cNvPr id="28" name="Straight Connector 27">
            <a:extLst>
              <a:ext uri="{FF2B5EF4-FFF2-40B4-BE49-F238E27FC236}">
                <a16:creationId xmlns:a16="http://schemas.microsoft.com/office/drawing/2014/main" id="{2B14C458-0FEA-604A-B28E-74950287D221}"/>
              </a:ext>
            </a:extLst>
          </p:cNvPr>
          <p:cNvCxnSpPr>
            <a:cxnSpLocks/>
          </p:cNvCxnSpPr>
          <p:nvPr userDrawn="1"/>
        </p:nvCxnSpPr>
        <p:spPr>
          <a:xfrm>
            <a:off x="548640" y="549560"/>
            <a:ext cx="11094720" cy="0"/>
          </a:xfrm>
          <a:prstGeom prst="line">
            <a:avLst/>
          </a:prstGeom>
          <a:ln w="635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29" name="Title 147">
            <a:extLst>
              <a:ext uri="{FF2B5EF4-FFF2-40B4-BE49-F238E27FC236}">
                <a16:creationId xmlns:a16="http://schemas.microsoft.com/office/drawing/2014/main" id="{6086F924-185D-DB46-B7DD-4602D9650D3A}"/>
              </a:ext>
            </a:extLst>
          </p:cNvPr>
          <p:cNvSpPr>
            <a:spLocks noGrp="1"/>
          </p:cNvSpPr>
          <p:nvPr>
            <p:ph type="title" hasCustomPrompt="1"/>
          </p:nvPr>
        </p:nvSpPr>
        <p:spPr>
          <a:xfrm>
            <a:off x="548640" y="616688"/>
            <a:ext cx="11094720" cy="556931"/>
          </a:xfrm>
          <a:prstGeom prst="rect">
            <a:avLst/>
          </a:prstGeom>
          <a:noFill/>
        </p:spPr>
        <p:txBody>
          <a:bodyPr wrap="square" lIns="0" anchor="b" anchorCtr="0">
            <a:normAutofit/>
          </a:bodyPr>
          <a:lstStyle>
            <a:lvl1pPr algn="l">
              <a:defRPr sz="3000" b="0" i="0" cap="all" spc="53" baseline="0">
                <a:solidFill>
                  <a:schemeClr val="tx1"/>
                </a:solidFill>
                <a:latin typeface="Lato" panose="020F0502020204030203" pitchFamily="34" charset="77"/>
              </a:defRPr>
            </a:lvl1pPr>
          </a:lstStyle>
          <a:p>
            <a:r>
              <a:rPr lang="en-US" dirty="0"/>
              <a:t>CLICK TO EDIT MASTER TITLE STYLE</a:t>
            </a:r>
          </a:p>
        </p:txBody>
      </p:sp>
      <p:sp>
        <p:nvSpPr>
          <p:cNvPr id="30" name="Text Placeholder 150">
            <a:extLst>
              <a:ext uri="{FF2B5EF4-FFF2-40B4-BE49-F238E27FC236}">
                <a16:creationId xmlns:a16="http://schemas.microsoft.com/office/drawing/2014/main" id="{9F42DF70-BB83-0E46-930E-326A0F35A1F5}"/>
              </a:ext>
            </a:extLst>
          </p:cNvPr>
          <p:cNvSpPr>
            <a:spLocks noGrp="1"/>
          </p:cNvSpPr>
          <p:nvPr>
            <p:ph type="body" sz="quarter" idx="10" hasCustomPrompt="1"/>
          </p:nvPr>
        </p:nvSpPr>
        <p:spPr>
          <a:xfrm>
            <a:off x="548640" y="1173620"/>
            <a:ext cx="11094720" cy="410633"/>
          </a:xfrm>
          <a:prstGeom prst="rect">
            <a:avLst/>
          </a:prstGeom>
        </p:spPr>
        <p:txBody>
          <a:bodyPr lIns="0" tIns="22860">
            <a:normAutofit/>
          </a:bodyPr>
          <a:lstStyle>
            <a:lvl1pPr marL="0" indent="0">
              <a:buNone/>
              <a:defRPr sz="2200" b="0" i="0">
                <a:solidFill>
                  <a:schemeClr val="accent1"/>
                </a:solidFill>
                <a:latin typeface="Roboto" panose="02000000000000000000" pitchFamily="2" charset="0"/>
                <a:ea typeface="Roboto" panose="02000000000000000000" pitchFamily="2" charset="0"/>
              </a:defRPr>
            </a:lvl1pPr>
            <a:lvl2pPr marL="288918" indent="0">
              <a:buNone/>
              <a:defRPr sz="2133">
                <a:solidFill>
                  <a:schemeClr val="accent1"/>
                </a:solidFill>
              </a:defRPr>
            </a:lvl2pPr>
            <a:lvl3pPr marL="681020" indent="0">
              <a:buNone/>
              <a:defRPr sz="2133">
                <a:solidFill>
                  <a:schemeClr val="accent1"/>
                </a:solidFill>
              </a:defRPr>
            </a:lvl3pPr>
            <a:lvl4pPr marL="1031849" indent="0">
              <a:buNone/>
              <a:defRPr sz="2133">
                <a:solidFill>
                  <a:schemeClr val="accent1"/>
                </a:solidFill>
              </a:defRPr>
            </a:lvl4pPr>
            <a:lvl5pPr marL="1425539" indent="0">
              <a:buNone/>
              <a:defRPr sz="2133">
                <a:solidFill>
                  <a:schemeClr val="accent1"/>
                </a:solidFill>
              </a:defRPr>
            </a:lvl5pPr>
          </a:lstStyle>
          <a:p>
            <a:pPr lvl="0"/>
            <a:r>
              <a:rPr lang="en-US" dirty="0"/>
              <a:t>Subtitle (if needed)</a:t>
            </a:r>
          </a:p>
        </p:txBody>
      </p:sp>
      <p:sp>
        <p:nvSpPr>
          <p:cNvPr id="27" name="Text Placeholder 143">
            <a:extLst>
              <a:ext uri="{FF2B5EF4-FFF2-40B4-BE49-F238E27FC236}">
                <a16:creationId xmlns:a16="http://schemas.microsoft.com/office/drawing/2014/main" id="{0C645A6C-5E69-F749-8E5A-15E57F78178E}"/>
              </a:ext>
            </a:extLst>
          </p:cNvPr>
          <p:cNvSpPr>
            <a:spLocks noGrp="1"/>
          </p:cNvSpPr>
          <p:nvPr>
            <p:ph type="body" sz="quarter" idx="14"/>
          </p:nvPr>
        </p:nvSpPr>
        <p:spPr>
          <a:xfrm>
            <a:off x="548640" y="2137833"/>
            <a:ext cx="11094720" cy="3284537"/>
          </a:xfrm>
          <a:prstGeom prst="rect">
            <a:avLst/>
          </a:prstGeom>
        </p:spPr>
        <p:txBody>
          <a:bodyPr lIns="0"/>
          <a:lstStyle>
            <a:lvl1pPr marL="228600" indent="-228600">
              <a:buClr>
                <a:schemeClr val="accent6">
                  <a:lumMod val="60000"/>
                  <a:lumOff val="40000"/>
                </a:schemeClr>
              </a:buClr>
              <a:buFont typeface="Arial" panose="020B0604020202020204" pitchFamily="34" charset="0"/>
              <a:buChar char="•"/>
              <a:tabLst/>
              <a:defRPr sz="2400" b="0" i="0">
                <a:solidFill>
                  <a:schemeClr val="accent6"/>
                </a:solidFill>
                <a:latin typeface="Roboto" panose="02000000000000000000" pitchFamily="2" charset="0"/>
                <a:ea typeface="Roboto" panose="02000000000000000000" pitchFamily="2" charset="0"/>
              </a:defRPr>
            </a:lvl1pPr>
            <a:lvl2pPr>
              <a:buClr>
                <a:schemeClr val="accent6">
                  <a:lumMod val="60000"/>
                  <a:lumOff val="40000"/>
                </a:schemeClr>
              </a:buClr>
              <a:defRPr sz="2000" b="0" i="0">
                <a:solidFill>
                  <a:schemeClr val="accent6"/>
                </a:solidFill>
                <a:latin typeface="Roboto" panose="02000000000000000000" pitchFamily="2" charset="0"/>
                <a:ea typeface="Roboto" panose="02000000000000000000" pitchFamily="2" charset="0"/>
              </a:defRPr>
            </a:lvl2pPr>
            <a:lvl3pPr>
              <a:buClr>
                <a:schemeClr val="accent6">
                  <a:lumMod val="60000"/>
                  <a:lumOff val="40000"/>
                </a:schemeClr>
              </a:buClr>
              <a:defRPr sz="1600" b="0" i="0">
                <a:solidFill>
                  <a:schemeClr val="accent6"/>
                </a:solidFill>
                <a:latin typeface="Roboto" panose="02000000000000000000" pitchFamily="2" charset="0"/>
                <a:ea typeface="Roboto" panose="02000000000000000000" pitchFamily="2" charset="0"/>
              </a:defRPr>
            </a:lvl3pPr>
            <a:lvl4pPr>
              <a:buClr>
                <a:schemeClr val="accent6">
                  <a:lumMod val="60000"/>
                  <a:lumOff val="40000"/>
                </a:schemeClr>
              </a:buClr>
              <a:defRPr sz="1600" b="0" i="0">
                <a:solidFill>
                  <a:schemeClr val="accent6"/>
                </a:solidFill>
                <a:latin typeface="Roboto" panose="02000000000000000000" pitchFamily="2" charset="0"/>
                <a:ea typeface="Roboto" panose="02000000000000000000" pitchFamily="2" charset="0"/>
              </a:defRPr>
            </a:lvl4pPr>
            <a:lvl5pPr>
              <a:buClr>
                <a:schemeClr val="accent6">
                  <a:lumMod val="60000"/>
                  <a:lumOff val="40000"/>
                </a:schemeClr>
              </a:buClr>
              <a:defRPr sz="1600" b="0" i="0">
                <a:solidFill>
                  <a:schemeClr val="accent6"/>
                </a:solidFill>
                <a:latin typeface="Roboto" panose="02000000000000000000" pitchFamily="2" charset="0"/>
                <a:ea typeface="Roboto"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249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numbered (WHITE)">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33008F98-996F-B94C-B3A6-2BFA0787F8D6}"/>
              </a:ext>
            </a:extLst>
          </p:cNvPr>
          <p:cNvSpPr txBox="1">
            <a:spLocks/>
          </p:cNvSpPr>
          <p:nvPr userDrawn="1"/>
        </p:nvSpPr>
        <p:spPr>
          <a:xfrm>
            <a:off x="5925577" y="6509495"/>
            <a:ext cx="340849" cy="123111"/>
          </a:xfrm>
          <a:prstGeom prst="rect">
            <a:avLst/>
          </a:prstGeom>
        </p:spPr>
        <p:txBody>
          <a:bodyPr vert="horz" lIns="0" tIns="0" rIns="0" bIns="0" rtlCol="0" anchor="ctr">
            <a:spAutoFit/>
          </a:bodyP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B3811AAA-31B3-8347-9AC8-36DEEB43E775}" type="slidenum">
              <a:rPr lang="en-US" sz="800" smtClean="0">
                <a:solidFill>
                  <a:schemeClr val="accent6">
                    <a:lumMod val="60000"/>
                    <a:lumOff val="40000"/>
                  </a:schemeClr>
                </a:solidFill>
                <a:latin typeface="Roboto" panose="02000000000000000000" pitchFamily="2" charset="0"/>
                <a:ea typeface="Roboto" panose="02000000000000000000" pitchFamily="2" charset="0"/>
                <a:cs typeface="Roboto Medium" charset="0"/>
              </a:rPr>
              <a:pPr algn="ctr"/>
              <a:t>‹#›</a:t>
            </a:fld>
            <a:endParaRPr lang="en-US" sz="800">
              <a:solidFill>
                <a:schemeClr val="accent6">
                  <a:lumMod val="60000"/>
                  <a:lumOff val="40000"/>
                </a:schemeClr>
              </a:solidFill>
              <a:latin typeface="Roboto" panose="02000000000000000000" pitchFamily="2" charset="0"/>
              <a:ea typeface="Roboto" panose="02000000000000000000" pitchFamily="2" charset="0"/>
              <a:cs typeface="Roboto Medium" charset="0"/>
            </a:endParaRPr>
          </a:p>
        </p:txBody>
      </p:sp>
      <p:sp>
        <p:nvSpPr>
          <p:cNvPr id="17" name="Footer Placeholder 4">
            <a:extLst>
              <a:ext uri="{FF2B5EF4-FFF2-40B4-BE49-F238E27FC236}">
                <a16:creationId xmlns:a16="http://schemas.microsoft.com/office/drawing/2014/main" id="{DD003FA8-0861-BE41-A5C3-8AC86372378B}"/>
              </a:ext>
            </a:extLst>
          </p:cNvPr>
          <p:cNvSpPr txBox="1">
            <a:spLocks/>
          </p:cNvSpPr>
          <p:nvPr userDrawn="1"/>
        </p:nvSpPr>
        <p:spPr>
          <a:xfrm>
            <a:off x="9763813" y="6509495"/>
            <a:ext cx="1879547" cy="123111"/>
          </a:xfrm>
          <a:prstGeom prst="rect">
            <a:avLst/>
          </a:prstGeom>
        </p:spPr>
        <p:txBody>
          <a:bodyPr vert="horz" lIns="0" tIns="0" rIns="0" bIns="0" rtlCol="0" anchor="ctr">
            <a:spAutoFit/>
          </a:bodyPr>
          <a:lstStyle>
            <a:defPPr>
              <a:defRPr lang="en-US"/>
            </a:defPPr>
            <a:lvl1pPr marL="0" algn="r" defTabSz="914400" rtl="0" eaLnBrk="1" latinLnBrk="0" hangingPunct="1">
              <a:defRPr lang="en-US" sz="900" kern="1200" dirty="0">
                <a:solidFill>
                  <a:schemeClr val="tx1"/>
                </a:solidFill>
                <a:latin typeface="Calibre Regular"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189"/>
            <a:r>
              <a:rPr sz="800">
                <a:solidFill>
                  <a:schemeClr val="accent6">
                    <a:lumMod val="60000"/>
                    <a:lumOff val="40000"/>
                  </a:schemeClr>
                </a:solidFill>
                <a:latin typeface="Roboto" panose="02000000000000000000" pitchFamily="2" charset="0"/>
                <a:ea typeface="Roboto" panose="02000000000000000000" pitchFamily="2" charset="0"/>
                <a:cs typeface="Roboto" charset="0"/>
              </a:rPr>
              <a:t>© Cloudera, Inc. All rights reserved.</a:t>
            </a:r>
          </a:p>
        </p:txBody>
      </p:sp>
      <p:grpSp>
        <p:nvGrpSpPr>
          <p:cNvPr id="18" name="Group 17">
            <a:extLst>
              <a:ext uri="{FF2B5EF4-FFF2-40B4-BE49-F238E27FC236}">
                <a16:creationId xmlns:a16="http://schemas.microsoft.com/office/drawing/2014/main" id="{2158D6FF-36E5-2F4E-8DDE-B7902C35EA00}"/>
              </a:ext>
            </a:extLst>
          </p:cNvPr>
          <p:cNvGrpSpPr/>
          <p:nvPr userDrawn="1"/>
        </p:nvGrpSpPr>
        <p:grpSpPr>
          <a:xfrm>
            <a:off x="548640" y="6488174"/>
            <a:ext cx="712933" cy="138801"/>
            <a:chOff x="382588" y="4784726"/>
            <a:chExt cx="896938" cy="174625"/>
          </a:xfrm>
          <a:solidFill>
            <a:schemeClr val="accent6">
              <a:lumMod val="60000"/>
              <a:lumOff val="40000"/>
            </a:schemeClr>
          </a:solidFill>
        </p:grpSpPr>
        <p:sp>
          <p:nvSpPr>
            <p:cNvPr id="19" name="Freeform 15">
              <a:extLst>
                <a:ext uri="{FF2B5EF4-FFF2-40B4-BE49-F238E27FC236}">
                  <a16:creationId xmlns:a16="http://schemas.microsoft.com/office/drawing/2014/main" id="{8D7C68D6-8CF6-7C4B-BF4E-976CDD32E2FF}"/>
                </a:ext>
              </a:extLst>
            </p:cNvPr>
            <p:cNvSpPr>
              <a:spLocks/>
            </p:cNvSpPr>
            <p:nvPr/>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0" name="Freeform 16">
              <a:extLst>
                <a:ext uri="{FF2B5EF4-FFF2-40B4-BE49-F238E27FC236}">
                  <a16:creationId xmlns:a16="http://schemas.microsoft.com/office/drawing/2014/main" id="{B847A95D-973F-4F4D-A90C-2C0E14A7120F}"/>
                </a:ext>
              </a:extLst>
            </p:cNvPr>
            <p:cNvSpPr>
              <a:spLocks/>
            </p:cNvSpPr>
            <p:nvPr/>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1" name="Freeform 17">
              <a:extLst>
                <a:ext uri="{FF2B5EF4-FFF2-40B4-BE49-F238E27FC236}">
                  <a16:creationId xmlns:a16="http://schemas.microsoft.com/office/drawing/2014/main" id="{E3FF883D-1850-1142-8B66-DA85EE5D19C3}"/>
                </a:ext>
              </a:extLst>
            </p:cNvPr>
            <p:cNvSpPr>
              <a:spLocks noEditPoints="1"/>
            </p:cNvSpPr>
            <p:nvPr/>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2" name="Freeform 18">
              <a:extLst>
                <a:ext uri="{FF2B5EF4-FFF2-40B4-BE49-F238E27FC236}">
                  <a16:creationId xmlns:a16="http://schemas.microsoft.com/office/drawing/2014/main" id="{E2F79699-747A-FD43-BA39-3CC120BC7A1B}"/>
                </a:ext>
              </a:extLst>
            </p:cNvPr>
            <p:cNvSpPr>
              <a:spLocks/>
            </p:cNvSpPr>
            <p:nvPr/>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3" name="Freeform 19">
              <a:extLst>
                <a:ext uri="{FF2B5EF4-FFF2-40B4-BE49-F238E27FC236}">
                  <a16:creationId xmlns:a16="http://schemas.microsoft.com/office/drawing/2014/main" id="{7B2BC023-1FCA-D54D-A03B-9CAB74947F99}"/>
                </a:ext>
              </a:extLst>
            </p:cNvPr>
            <p:cNvSpPr>
              <a:spLocks/>
            </p:cNvSpPr>
            <p:nvPr/>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4" name="Freeform 20">
              <a:extLst>
                <a:ext uri="{FF2B5EF4-FFF2-40B4-BE49-F238E27FC236}">
                  <a16:creationId xmlns:a16="http://schemas.microsoft.com/office/drawing/2014/main" id="{E050DFB0-1400-D140-A5A3-282BF5F60E41}"/>
                </a:ext>
              </a:extLst>
            </p:cNvPr>
            <p:cNvSpPr>
              <a:spLocks noEditPoints="1"/>
            </p:cNvSpPr>
            <p:nvPr/>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5" name="Freeform 21">
              <a:extLst>
                <a:ext uri="{FF2B5EF4-FFF2-40B4-BE49-F238E27FC236}">
                  <a16:creationId xmlns:a16="http://schemas.microsoft.com/office/drawing/2014/main" id="{7BB99552-E482-224E-8499-FA52B63B311E}"/>
                </a:ext>
              </a:extLst>
            </p:cNvPr>
            <p:cNvSpPr>
              <a:spLocks noEditPoints="1"/>
            </p:cNvSpPr>
            <p:nvPr/>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6" name="Freeform 22">
              <a:extLst>
                <a:ext uri="{FF2B5EF4-FFF2-40B4-BE49-F238E27FC236}">
                  <a16:creationId xmlns:a16="http://schemas.microsoft.com/office/drawing/2014/main" id="{5725D688-4AC3-4945-8ACF-99620E3C3BAF}"/>
                </a:ext>
              </a:extLst>
            </p:cNvPr>
            <p:cNvSpPr>
              <a:spLocks noEditPoints="1"/>
            </p:cNvSpPr>
            <p:nvPr/>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grpSp>
      <p:cxnSp>
        <p:nvCxnSpPr>
          <p:cNvPr id="28" name="Straight Connector 27">
            <a:extLst>
              <a:ext uri="{FF2B5EF4-FFF2-40B4-BE49-F238E27FC236}">
                <a16:creationId xmlns:a16="http://schemas.microsoft.com/office/drawing/2014/main" id="{2B14C458-0FEA-604A-B28E-74950287D221}"/>
              </a:ext>
            </a:extLst>
          </p:cNvPr>
          <p:cNvCxnSpPr>
            <a:cxnSpLocks/>
          </p:cNvCxnSpPr>
          <p:nvPr userDrawn="1"/>
        </p:nvCxnSpPr>
        <p:spPr>
          <a:xfrm>
            <a:off x="548640" y="549560"/>
            <a:ext cx="11094720" cy="0"/>
          </a:xfrm>
          <a:prstGeom prst="line">
            <a:avLst/>
          </a:prstGeom>
          <a:ln w="635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29" name="Title 147">
            <a:extLst>
              <a:ext uri="{FF2B5EF4-FFF2-40B4-BE49-F238E27FC236}">
                <a16:creationId xmlns:a16="http://schemas.microsoft.com/office/drawing/2014/main" id="{6086F924-185D-DB46-B7DD-4602D9650D3A}"/>
              </a:ext>
            </a:extLst>
          </p:cNvPr>
          <p:cNvSpPr>
            <a:spLocks noGrp="1"/>
          </p:cNvSpPr>
          <p:nvPr>
            <p:ph type="title" hasCustomPrompt="1"/>
          </p:nvPr>
        </p:nvSpPr>
        <p:spPr>
          <a:xfrm>
            <a:off x="548640" y="616688"/>
            <a:ext cx="11094720" cy="556931"/>
          </a:xfrm>
          <a:prstGeom prst="rect">
            <a:avLst/>
          </a:prstGeom>
          <a:noFill/>
        </p:spPr>
        <p:txBody>
          <a:bodyPr wrap="square" lIns="0" anchor="b" anchorCtr="0">
            <a:normAutofit/>
          </a:bodyPr>
          <a:lstStyle>
            <a:lvl1pPr algn="l">
              <a:defRPr sz="3000" b="0" i="0" cap="all" spc="53" baseline="0">
                <a:solidFill>
                  <a:schemeClr val="tx1"/>
                </a:solidFill>
                <a:latin typeface="Lato" panose="020F0502020204030203" pitchFamily="34" charset="77"/>
              </a:defRPr>
            </a:lvl1pPr>
          </a:lstStyle>
          <a:p>
            <a:r>
              <a:rPr lang="en-US" dirty="0"/>
              <a:t>CLICK TO EDIT MASTER TITLE STYLE</a:t>
            </a:r>
          </a:p>
        </p:txBody>
      </p:sp>
      <p:sp>
        <p:nvSpPr>
          <p:cNvPr id="30" name="Text Placeholder 150">
            <a:extLst>
              <a:ext uri="{FF2B5EF4-FFF2-40B4-BE49-F238E27FC236}">
                <a16:creationId xmlns:a16="http://schemas.microsoft.com/office/drawing/2014/main" id="{9F42DF70-BB83-0E46-930E-326A0F35A1F5}"/>
              </a:ext>
            </a:extLst>
          </p:cNvPr>
          <p:cNvSpPr>
            <a:spLocks noGrp="1"/>
          </p:cNvSpPr>
          <p:nvPr>
            <p:ph type="body" sz="quarter" idx="10" hasCustomPrompt="1"/>
          </p:nvPr>
        </p:nvSpPr>
        <p:spPr>
          <a:xfrm>
            <a:off x="548640" y="1173620"/>
            <a:ext cx="11094720" cy="410633"/>
          </a:xfrm>
          <a:prstGeom prst="rect">
            <a:avLst/>
          </a:prstGeom>
        </p:spPr>
        <p:txBody>
          <a:bodyPr lIns="0" tIns="22860">
            <a:normAutofit/>
          </a:bodyPr>
          <a:lstStyle>
            <a:lvl1pPr marL="0" indent="0">
              <a:buNone/>
              <a:defRPr sz="2200" b="0" i="0">
                <a:solidFill>
                  <a:schemeClr val="accent1"/>
                </a:solidFill>
                <a:latin typeface="Roboto" panose="02000000000000000000" pitchFamily="2" charset="0"/>
                <a:ea typeface="Roboto" panose="02000000000000000000" pitchFamily="2" charset="0"/>
              </a:defRPr>
            </a:lvl1pPr>
            <a:lvl2pPr marL="288918" indent="0">
              <a:buNone/>
              <a:defRPr sz="2133">
                <a:solidFill>
                  <a:schemeClr val="accent1"/>
                </a:solidFill>
              </a:defRPr>
            </a:lvl2pPr>
            <a:lvl3pPr marL="681020" indent="0">
              <a:buNone/>
              <a:defRPr sz="2133">
                <a:solidFill>
                  <a:schemeClr val="accent1"/>
                </a:solidFill>
              </a:defRPr>
            </a:lvl3pPr>
            <a:lvl4pPr marL="1031849" indent="0">
              <a:buNone/>
              <a:defRPr sz="2133">
                <a:solidFill>
                  <a:schemeClr val="accent1"/>
                </a:solidFill>
              </a:defRPr>
            </a:lvl4pPr>
            <a:lvl5pPr marL="1425539" indent="0">
              <a:buNone/>
              <a:defRPr sz="2133">
                <a:solidFill>
                  <a:schemeClr val="accent1"/>
                </a:solidFill>
              </a:defRPr>
            </a:lvl5pPr>
          </a:lstStyle>
          <a:p>
            <a:pPr lvl="0"/>
            <a:r>
              <a:rPr lang="en-US" dirty="0"/>
              <a:t>Subtitle (if needed)</a:t>
            </a:r>
          </a:p>
        </p:txBody>
      </p:sp>
      <p:sp>
        <p:nvSpPr>
          <p:cNvPr id="27" name="Text Placeholder 143">
            <a:extLst>
              <a:ext uri="{FF2B5EF4-FFF2-40B4-BE49-F238E27FC236}">
                <a16:creationId xmlns:a16="http://schemas.microsoft.com/office/drawing/2014/main" id="{0C645A6C-5E69-F749-8E5A-15E57F78178E}"/>
              </a:ext>
            </a:extLst>
          </p:cNvPr>
          <p:cNvSpPr>
            <a:spLocks noGrp="1"/>
          </p:cNvSpPr>
          <p:nvPr>
            <p:ph type="body" sz="quarter" idx="14"/>
          </p:nvPr>
        </p:nvSpPr>
        <p:spPr>
          <a:xfrm>
            <a:off x="548640" y="2137833"/>
            <a:ext cx="11094720" cy="3284537"/>
          </a:xfrm>
          <a:prstGeom prst="rect">
            <a:avLst/>
          </a:prstGeom>
        </p:spPr>
        <p:txBody>
          <a:bodyPr lIns="0"/>
          <a:lstStyle>
            <a:lvl1pPr marL="290513" indent="-290513">
              <a:buClr>
                <a:schemeClr val="accent6">
                  <a:lumMod val="60000"/>
                  <a:lumOff val="40000"/>
                </a:schemeClr>
              </a:buClr>
              <a:buSzPct val="100000"/>
              <a:buFont typeface="+mj-lt"/>
              <a:buAutoNum type="arabicPeriod"/>
              <a:tabLst/>
              <a:defRPr sz="2400" b="0" i="0">
                <a:solidFill>
                  <a:schemeClr val="accent6"/>
                </a:solidFill>
                <a:latin typeface="Roboto" panose="02000000000000000000" pitchFamily="2" charset="0"/>
                <a:ea typeface="Roboto" panose="02000000000000000000" pitchFamily="2" charset="0"/>
              </a:defRPr>
            </a:lvl1pPr>
            <a:lvl2pPr marL="690563" indent="-230188">
              <a:buClr>
                <a:schemeClr val="accent6">
                  <a:lumMod val="60000"/>
                  <a:lumOff val="40000"/>
                </a:schemeClr>
              </a:buClr>
              <a:buFont typeface="+mj-lt"/>
              <a:buAutoNum type="alphaLcPeriod"/>
              <a:tabLst/>
              <a:defRPr sz="2000" b="0" i="0">
                <a:solidFill>
                  <a:schemeClr val="accent6"/>
                </a:solidFill>
                <a:latin typeface="Roboto" panose="02000000000000000000" pitchFamily="2" charset="0"/>
                <a:ea typeface="Roboto" panose="02000000000000000000" pitchFamily="2" charset="0"/>
              </a:defRPr>
            </a:lvl2pPr>
            <a:lvl3pPr marL="801687" marR="0" indent="0" algn="l" defTabSz="457189" rtl="0" eaLnBrk="1" fontAlgn="auto" latinLnBrk="0" hangingPunct="1">
              <a:lnSpc>
                <a:spcPct val="100000"/>
              </a:lnSpc>
              <a:spcBef>
                <a:spcPct val="20000"/>
              </a:spcBef>
              <a:spcAft>
                <a:spcPts val="0"/>
              </a:spcAft>
              <a:buClr>
                <a:schemeClr val="accent6">
                  <a:lumMod val="60000"/>
                  <a:lumOff val="40000"/>
                </a:schemeClr>
              </a:buClr>
              <a:buSzPct val="80000"/>
              <a:buFont typeface="+mj-lt"/>
              <a:buNone/>
              <a:tabLst/>
              <a:defRPr sz="1600" b="0" i="0">
                <a:solidFill>
                  <a:schemeClr val="accent6"/>
                </a:solidFill>
                <a:latin typeface="Roboto" panose="02000000000000000000" pitchFamily="2" charset="0"/>
                <a:ea typeface="Roboto" panose="02000000000000000000" pitchFamily="2" charset="0"/>
              </a:defRPr>
            </a:lvl3pPr>
            <a:lvl4pPr marL="1485900" indent="-171450">
              <a:buClr>
                <a:schemeClr val="accent6">
                  <a:lumMod val="20000"/>
                  <a:lumOff val="80000"/>
                </a:schemeClr>
              </a:buClr>
              <a:buFont typeface="+mj-lt"/>
              <a:buAutoNum type="arabicPeriod"/>
              <a:tabLst/>
              <a:defRPr sz="1600" b="0" i="0">
                <a:solidFill>
                  <a:schemeClr val="accent6"/>
                </a:solidFill>
                <a:latin typeface="Roboto" panose="02000000000000000000" pitchFamily="2" charset="0"/>
                <a:ea typeface="Roboto" panose="02000000000000000000" pitchFamily="2" charset="0"/>
              </a:defRPr>
            </a:lvl4pPr>
            <a:lvl5pPr marL="1768439" indent="-342900">
              <a:buClr>
                <a:schemeClr val="accent6">
                  <a:lumMod val="20000"/>
                  <a:lumOff val="80000"/>
                </a:schemeClr>
              </a:buClr>
              <a:buFont typeface="+mj-lt"/>
              <a:buAutoNum type="arabicPeriod"/>
              <a:defRPr sz="1600" b="0" i="0">
                <a:solidFill>
                  <a:schemeClr val="accent6">
                    <a:lumMod val="60000"/>
                    <a:lumOff val="40000"/>
                  </a:schemeClr>
                </a:solidFill>
                <a:latin typeface="Roboto" panose="02000000000000000000" pitchFamily="2" charset="0"/>
                <a:ea typeface="Roboto" panose="02000000000000000000" pitchFamily="2" charset="0"/>
              </a:defRPr>
            </a:lvl5pPr>
          </a:lstStyle>
          <a:p>
            <a:pPr lvl="0"/>
            <a:r>
              <a:rPr lang="en-US" dirty="0"/>
              <a:t>Edit Master text styles</a:t>
            </a:r>
          </a:p>
          <a:p>
            <a:pPr lvl="1"/>
            <a:r>
              <a:rPr lang="en-US" dirty="0"/>
              <a:t>Second level</a:t>
            </a:r>
          </a:p>
          <a:p>
            <a:pPr marL="1031875" marR="0" lvl="2" indent="-230188" algn="l" defTabSz="457189" rtl="0" eaLnBrk="1" fontAlgn="auto" latinLnBrk="0" hangingPunct="1">
              <a:lnSpc>
                <a:spcPct val="100000"/>
              </a:lnSpc>
              <a:spcBef>
                <a:spcPct val="20000"/>
              </a:spcBef>
              <a:spcAft>
                <a:spcPts val="0"/>
              </a:spcAft>
              <a:buClr>
                <a:schemeClr val="accent6">
                  <a:lumMod val="60000"/>
                  <a:lumOff val="40000"/>
                </a:schemeClr>
              </a:buClr>
              <a:buSzPct val="80000"/>
              <a:buFont typeface="+mj-lt"/>
              <a:buAutoNum type="romanLcPeriod"/>
              <a:tabLst/>
              <a:defRPr/>
            </a:pPr>
            <a:r>
              <a:rPr lang="en-US" dirty="0"/>
              <a:t>Third level</a:t>
            </a:r>
          </a:p>
          <a:p>
            <a:pPr marL="1544638" marR="0" lvl="3" indent="-230188" algn="l" defTabSz="457189" rtl="0" eaLnBrk="1" fontAlgn="auto" latinLnBrk="0" hangingPunct="1">
              <a:lnSpc>
                <a:spcPct val="100000"/>
              </a:lnSpc>
              <a:spcBef>
                <a:spcPct val="20000"/>
              </a:spcBef>
              <a:spcAft>
                <a:spcPts val="0"/>
              </a:spcAft>
              <a:buClr>
                <a:schemeClr val="accent6">
                  <a:lumMod val="60000"/>
                  <a:lumOff val="40000"/>
                </a:schemeClr>
              </a:buClr>
              <a:buSzPct val="80000"/>
              <a:buFont typeface="+mj-lt"/>
              <a:buAutoNum type="romanLcPeriod"/>
              <a:tabLst/>
              <a:defRPr/>
            </a:pPr>
            <a:r>
              <a:rPr lang="en-US" dirty="0"/>
              <a:t>Fourth level</a:t>
            </a:r>
          </a:p>
        </p:txBody>
      </p:sp>
    </p:spTree>
    <p:extLst>
      <p:ext uri="{BB962C8B-B14F-4D97-AF65-F5344CB8AC3E}">
        <p14:creationId xmlns:p14="http://schemas.microsoft.com/office/powerpoint/2010/main" val="400202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WHITE)">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33008F98-996F-B94C-B3A6-2BFA0787F8D6}"/>
              </a:ext>
            </a:extLst>
          </p:cNvPr>
          <p:cNvSpPr txBox="1">
            <a:spLocks/>
          </p:cNvSpPr>
          <p:nvPr userDrawn="1"/>
        </p:nvSpPr>
        <p:spPr>
          <a:xfrm>
            <a:off x="5925577" y="6509495"/>
            <a:ext cx="340849" cy="123111"/>
          </a:xfrm>
          <a:prstGeom prst="rect">
            <a:avLst/>
          </a:prstGeom>
        </p:spPr>
        <p:txBody>
          <a:bodyPr vert="horz" lIns="0" tIns="0" rIns="0" bIns="0" rtlCol="0" anchor="ctr">
            <a:spAutoFit/>
          </a:bodyP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B3811AAA-31B3-8347-9AC8-36DEEB43E775}" type="slidenum">
              <a:rPr lang="en-US" sz="800" smtClean="0">
                <a:solidFill>
                  <a:schemeClr val="accent6">
                    <a:lumMod val="60000"/>
                    <a:lumOff val="40000"/>
                  </a:schemeClr>
                </a:solidFill>
                <a:latin typeface="Roboto" panose="02000000000000000000" pitchFamily="2" charset="0"/>
                <a:ea typeface="Roboto" panose="02000000000000000000" pitchFamily="2" charset="0"/>
                <a:cs typeface="Roboto Medium" charset="0"/>
              </a:rPr>
              <a:pPr algn="ctr"/>
              <a:t>‹#›</a:t>
            </a:fld>
            <a:endParaRPr lang="en-US" sz="800">
              <a:solidFill>
                <a:schemeClr val="accent6">
                  <a:lumMod val="60000"/>
                  <a:lumOff val="40000"/>
                </a:schemeClr>
              </a:solidFill>
              <a:latin typeface="Roboto" panose="02000000000000000000" pitchFamily="2" charset="0"/>
              <a:ea typeface="Roboto" panose="02000000000000000000" pitchFamily="2" charset="0"/>
              <a:cs typeface="Roboto Medium" charset="0"/>
            </a:endParaRPr>
          </a:p>
        </p:txBody>
      </p:sp>
      <p:sp>
        <p:nvSpPr>
          <p:cNvPr id="17" name="Footer Placeholder 4">
            <a:extLst>
              <a:ext uri="{FF2B5EF4-FFF2-40B4-BE49-F238E27FC236}">
                <a16:creationId xmlns:a16="http://schemas.microsoft.com/office/drawing/2014/main" id="{DD003FA8-0861-BE41-A5C3-8AC86372378B}"/>
              </a:ext>
            </a:extLst>
          </p:cNvPr>
          <p:cNvSpPr txBox="1">
            <a:spLocks/>
          </p:cNvSpPr>
          <p:nvPr userDrawn="1"/>
        </p:nvSpPr>
        <p:spPr>
          <a:xfrm>
            <a:off x="9763813" y="6509495"/>
            <a:ext cx="1879547" cy="123111"/>
          </a:xfrm>
          <a:prstGeom prst="rect">
            <a:avLst/>
          </a:prstGeom>
        </p:spPr>
        <p:txBody>
          <a:bodyPr vert="horz" lIns="0" tIns="0" rIns="0" bIns="0" rtlCol="0" anchor="ctr">
            <a:spAutoFit/>
          </a:bodyPr>
          <a:lstStyle>
            <a:defPPr>
              <a:defRPr lang="en-US"/>
            </a:defPPr>
            <a:lvl1pPr marL="0" algn="r" defTabSz="914400" rtl="0" eaLnBrk="1" latinLnBrk="0" hangingPunct="1">
              <a:defRPr lang="en-US" sz="900" kern="1200" dirty="0">
                <a:solidFill>
                  <a:schemeClr val="tx1"/>
                </a:solidFill>
                <a:latin typeface="Calibre Regular"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189"/>
            <a:r>
              <a:rPr sz="800">
                <a:solidFill>
                  <a:schemeClr val="accent6">
                    <a:lumMod val="60000"/>
                    <a:lumOff val="40000"/>
                  </a:schemeClr>
                </a:solidFill>
                <a:latin typeface="Roboto" panose="02000000000000000000" pitchFamily="2" charset="0"/>
                <a:ea typeface="Roboto" panose="02000000000000000000" pitchFamily="2" charset="0"/>
                <a:cs typeface="Roboto" charset="0"/>
              </a:rPr>
              <a:t>© Cloudera, Inc. All rights reserved.</a:t>
            </a:r>
          </a:p>
        </p:txBody>
      </p:sp>
      <p:grpSp>
        <p:nvGrpSpPr>
          <p:cNvPr id="18" name="Group 17">
            <a:extLst>
              <a:ext uri="{FF2B5EF4-FFF2-40B4-BE49-F238E27FC236}">
                <a16:creationId xmlns:a16="http://schemas.microsoft.com/office/drawing/2014/main" id="{2158D6FF-36E5-2F4E-8DDE-B7902C35EA00}"/>
              </a:ext>
            </a:extLst>
          </p:cNvPr>
          <p:cNvGrpSpPr/>
          <p:nvPr userDrawn="1"/>
        </p:nvGrpSpPr>
        <p:grpSpPr>
          <a:xfrm>
            <a:off x="548640" y="6488174"/>
            <a:ext cx="712933" cy="138801"/>
            <a:chOff x="382588" y="4784726"/>
            <a:chExt cx="896938" cy="174625"/>
          </a:xfrm>
          <a:solidFill>
            <a:schemeClr val="accent6">
              <a:lumMod val="60000"/>
              <a:lumOff val="40000"/>
            </a:schemeClr>
          </a:solidFill>
        </p:grpSpPr>
        <p:sp>
          <p:nvSpPr>
            <p:cNvPr id="19" name="Freeform 15">
              <a:extLst>
                <a:ext uri="{FF2B5EF4-FFF2-40B4-BE49-F238E27FC236}">
                  <a16:creationId xmlns:a16="http://schemas.microsoft.com/office/drawing/2014/main" id="{8D7C68D6-8CF6-7C4B-BF4E-976CDD32E2FF}"/>
                </a:ext>
              </a:extLst>
            </p:cNvPr>
            <p:cNvSpPr>
              <a:spLocks/>
            </p:cNvSpPr>
            <p:nvPr/>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0" name="Freeform 16">
              <a:extLst>
                <a:ext uri="{FF2B5EF4-FFF2-40B4-BE49-F238E27FC236}">
                  <a16:creationId xmlns:a16="http://schemas.microsoft.com/office/drawing/2014/main" id="{B847A95D-973F-4F4D-A90C-2C0E14A7120F}"/>
                </a:ext>
              </a:extLst>
            </p:cNvPr>
            <p:cNvSpPr>
              <a:spLocks/>
            </p:cNvSpPr>
            <p:nvPr/>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1" name="Freeform 17">
              <a:extLst>
                <a:ext uri="{FF2B5EF4-FFF2-40B4-BE49-F238E27FC236}">
                  <a16:creationId xmlns:a16="http://schemas.microsoft.com/office/drawing/2014/main" id="{E3FF883D-1850-1142-8B66-DA85EE5D19C3}"/>
                </a:ext>
              </a:extLst>
            </p:cNvPr>
            <p:cNvSpPr>
              <a:spLocks noEditPoints="1"/>
            </p:cNvSpPr>
            <p:nvPr/>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2" name="Freeform 18">
              <a:extLst>
                <a:ext uri="{FF2B5EF4-FFF2-40B4-BE49-F238E27FC236}">
                  <a16:creationId xmlns:a16="http://schemas.microsoft.com/office/drawing/2014/main" id="{E2F79699-747A-FD43-BA39-3CC120BC7A1B}"/>
                </a:ext>
              </a:extLst>
            </p:cNvPr>
            <p:cNvSpPr>
              <a:spLocks/>
            </p:cNvSpPr>
            <p:nvPr/>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3" name="Freeform 19">
              <a:extLst>
                <a:ext uri="{FF2B5EF4-FFF2-40B4-BE49-F238E27FC236}">
                  <a16:creationId xmlns:a16="http://schemas.microsoft.com/office/drawing/2014/main" id="{7B2BC023-1FCA-D54D-A03B-9CAB74947F99}"/>
                </a:ext>
              </a:extLst>
            </p:cNvPr>
            <p:cNvSpPr>
              <a:spLocks/>
            </p:cNvSpPr>
            <p:nvPr/>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4" name="Freeform 20">
              <a:extLst>
                <a:ext uri="{FF2B5EF4-FFF2-40B4-BE49-F238E27FC236}">
                  <a16:creationId xmlns:a16="http://schemas.microsoft.com/office/drawing/2014/main" id="{E050DFB0-1400-D140-A5A3-282BF5F60E41}"/>
                </a:ext>
              </a:extLst>
            </p:cNvPr>
            <p:cNvSpPr>
              <a:spLocks noEditPoints="1"/>
            </p:cNvSpPr>
            <p:nvPr/>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5" name="Freeform 21">
              <a:extLst>
                <a:ext uri="{FF2B5EF4-FFF2-40B4-BE49-F238E27FC236}">
                  <a16:creationId xmlns:a16="http://schemas.microsoft.com/office/drawing/2014/main" id="{7BB99552-E482-224E-8499-FA52B63B311E}"/>
                </a:ext>
              </a:extLst>
            </p:cNvPr>
            <p:cNvSpPr>
              <a:spLocks noEditPoints="1"/>
            </p:cNvSpPr>
            <p:nvPr/>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6" name="Freeform 22">
              <a:extLst>
                <a:ext uri="{FF2B5EF4-FFF2-40B4-BE49-F238E27FC236}">
                  <a16:creationId xmlns:a16="http://schemas.microsoft.com/office/drawing/2014/main" id="{5725D688-4AC3-4945-8ACF-99620E3C3BAF}"/>
                </a:ext>
              </a:extLst>
            </p:cNvPr>
            <p:cNvSpPr>
              <a:spLocks noEditPoints="1"/>
            </p:cNvSpPr>
            <p:nvPr/>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grpSp>
      <p:cxnSp>
        <p:nvCxnSpPr>
          <p:cNvPr id="28" name="Straight Connector 27">
            <a:extLst>
              <a:ext uri="{FF2B5EF4-FFF2-40B4-BE49-F238E27FC236}">
                <a16:creationId xmlns:a16="http://schemas.microsoft.com/office/drawing/2014/main" id="{2B14C458-0FEA-604A-B28E-74950287D221}"/>
              </a:ext>
            </a:extLst>
          </p:cNvPr>
          <p:cNvCxnSpPr>
            <a:cxnSpLocks/>
          </p:cNvCxnSpPr>
          <p:nvPr userDrawn="1"/>
        </p:nvCxnSpPr>
        <p:spPr>
          <a:xfrm>
            <a:off x="548640" y="549560"/>
            <a:ext cx="11094720" cy="0"/>
          </a:xfrm>
          <a:prstGeom prst="line">
            <a:avLst/>
          </a:prstGeom>
          <a:ln w="635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29" name="Title 147">
            <a:extLst>
              <a:ext uri="{FF2B5EF4-FFF2-40B4-BE49-F238E27FC236}">
                <a16:creationId xmlns:a16="http://schemas.microsoft.com/office/drawing/2014/main" id="{6086F924-185D-DB46-B7DD-4602D9650D3A}"/>
              </a:ext>
            </a:extLst>
          </p:cNvPr>
          <p:cNvSpPr>
            <a:spLocks noGrp="1"/>
          </p:cNvSpPr>
          <p:nvPr>
            <p:ph type="title" hasCustomPrompt="1"/>
          </p:nvPr>
        </p:nvSpPr>
        <p:spPr>
          <a:xfrm>
            <a:off x="548640" y="600293"/>
            <a:ext cx="11094720" cy="573326"/>
          </a:xfrm>
          <a:prstGeom prst="rect">
            <a:avLst/>
          </a:prstGeom>
          <a:noFill/>
        </p:spPr>
        <p:txBody>
          <a:bodyPr wrap="square" lIns="0" anchor="b" anchorCtr="0">
            <a:normAutofit/>
          </a:bodyPr>
          <a:lstStyle>
            <a:lvl1pPr algn="l">
              <a:defRPr sz="3000" b="0" i="0" cap="all" spc="53" baseline="0">
                <a:solidFill>
                  <a:schemeClr val="tx1"/>
                </a:solidFill>
                <a:latin typeface="Lato" panose="020F0502020204030203" pitchFamily="34" charset="77"/>
              </a:defRPr>
            </a:lvl1pPr>
          </a:lstStyle>
          <a:p>
            <a:r>
              <a:rPr lang="en-US" dirty="0"/>
              <a:t>CLICK TO EDIT MASTER TITLE STYLE</a:t>
            </a:r>
          </a:p>
        </p:txBody>
      </p:sp>
      <p:sp>
        <p:nvSpPr>
          <p:cNvPr id="30" name="Text Placeholder 150">
            <a:extLst>
              <a:ext uri="{FF2B5EF4-FFF2-40B4-BE49-F238E27FC236}">
                <a16:creationId xmlns:a16="http://schemas.microsoft.com/office/drawing/2014/main" id="{9F42DF70-BB83-0E46-930E-326A0F35A1F5}"/>
              </a:ext>
            </a:extLst>
          </p:cNvPr>
          <p:cNvSpPr>
            <a:spLocks noGrp="1"/>
          </p:cNvSpPr>
          <p:nvPr>
            <p:ph type="body" sz="quarter" idx="10" hasCustomPrompt="1"/>
          </p:nvPr>
        </p:nvSpPr>
        <p:spPr>
          <a:xfrm>
            <a:off x="548640" y="1173620"/>
            <a:ext cx="11094720" cy="410633"/>
          </a:xfrm>
          <a:prstGeom prst="rect">
            <a:avLst/>
          </a:prstGeom>
        </p:spPr>
        <p:txBody>
          <a:bodyPr lIns="0" tIns="22860">
            <a:normAutofit/>
          </a:bodyPr>
          <a:lstStyle>
            <a:lvl1pPr marL="0" indent="0">
              <a:buNone/>
              <a:defRPr sz="2200" b="0" i="0">
                <a:solidFill>
                  <a:schemeClr val="accent1"/>
                </a:solidFill>
                <a:latin typeface="Roboto" panose="02000000000000000000" pitchFamily="2" charset="0"/>
                <a:ea typeface="Roboto" panose="02000000000000000000" pitchFamily="2" charset="0"/>
              </a:defRPr>
            </a:lvl1pPr>
            <a:lvl2pPr marL="288918" indent="0">
              <a:buNone/>
              <a:defRPr sz="2133">
                <a:solidFill>
                  <a:schemeClr val="accent1"/>
                </a:solidFill>
              </a:defRPr>
            </a:lvl2pPr>
            <a:lvl3pPr marL="681020" indent="0">
              <a:buNone/>
              <a:defRPr sz="2133">
                <a:solidFill>
                  <a:schemeClr val="accent1"/>
                </a:solidFill>
              </a:defRPr>
            </a:lvl3pPr>
            <a:lvl4pPr marL="1031849" indent="0">
              <a:buNone/>
              <a:defRPr sz="2133">
                <a:solidFill>
                  <a:schemeClr val="accent1"/>
                </a:solidFill>
              </a:defRPr>
            </a:lvl4pPr>
            <a:lvl5pPr marL="1425539" indent="0">
              <a:buNone/>
              <a:defRPr sz="2133">
                <a:solidFill>
                  <a:schemeClr val="accent1"/>
                </a:solidFill>
              </a:defRPr>
            </a:lvl5pPr>
          </a:lstStyle>
          <a:p>
            <a:pPr lvl="0"/>
            <a:r>
              <a:rPr lang="en-US" dirty="0"/>
              <a:t>Subtitle (if needed)</a:t>
            </a:r>
          </a:p>
        </p:txBody>
      </p:sp>
      <p:sp>
        <p:nvSpPr>
          <p:cNvPr id="27" name="Text Placeholder 143">
            <a:extLst>
              <a:ext uri="{FF2B5EF4-FFF2-40B4-BE49-F238E27FC236}">
                <a16:creationId xmlns:a16="http://schemas.microsoft.com/office/drawing/2014/main" id="{0C645A6C-5E69-F749-8E5A-15E57F78178E}"/>
              </a:ext>
            </a:extLst>
          </p:cNvPr>
          <p:cNvSpPr>
            <a:spLocks noGrp="1"/>
          </p:cNvSpPr>
          <p:nvPr>
            <p:ph type="body" sz="quarter" idx="14"/>
          </p:nvPr>
        </p:nvSpPr>
        <p:spPr>
          <a:xfrm>
            <a:off x="548641" y="2137833"/>
            <a:ext cx="5394960" cy="3284537"/>
          </a:xfrm>
          <a:prstGeom prst="rect">
            <a:avLst/>
          </a:prstGeom>
        </p:spPr>
        <p:txBody>
          <a:bodyPr lIns="0"/>
          <a:lstStyle>
            <a:lvl1pPr marL="228600" indent="-228600">
              <a:buClr>
                <a:schemeClr val="accent6">
                  <a:lumMod val="60000"/>
                  <a:lumOff val="40000"/>
                </a:schemeClr>
              </a:buClr>
              <a:buFont typeface="Arial" panose="020B0604020202020204" pitchFamily="34" charset="0"/>
              <a:buChar char="•"/>
              <a:tabLst/>
              <a:defRPr sz="2400" b="0" i="0">
                <a:solidFill>
                  <a:schemeClr val="accent6"/>
                </a:solidFill>
                <a:latin typeface="Roboto" panose="02000000000000000000" pitchFamily="2" charset="0"/>
                <a:ea typeface="Roboto" panose="02000000000000000000" pitchFamily="2" charset="0"/>
              </a:defRPr>
            </a:lvl1pPr>
            <a:lvl2pPr>
              <a:buClr>
                <a:schemeClr val="accent6">
                  <a:lumMod val="60000"/>
                  <a:lumOff val="40000"/>
                </a:schemeClr>
              </a:buClr>
              <a:defRPr sz="2000" b="0" i="0">
                <a:solidFill>
                  <a:schemeClr val="accent6"/>
                </a:solidFill>
                <a:latin typeface="Roboto" panose="02000000000000000000" pitchFamily="2" charset="0"/>
                <a:ea typeface="Roboto" panose="02000000000000000000" pitchFamily="2" charset="0"/>
              </a:defRPr>
            </a:lvl2pPr>
            <a:lvl3pPr>
              <a:buClr>
                <a:schemeClr val="accent6">
                  <a:lumMod val="60000"/>
                  <a:lumOff val="40000"/>
                </a:schemeClr>
              </a:buClr>
              <a:defRPr sz="1600" b="0" i="0">
                <a:solidFill>
                  <a:schemeClr val="accent6"/>
                </a:solidFill>
                <a:latin typeface="Roboto" panose="02000000000000000000" pitchFamily="2" charset="0"/>
                <a:ea typeface="Roboto" panose="02000000000000000000" pitchFamily="2" charset="0"/>
              </a:defRPr>
            </a:lvl3pPr>
            <a:lvl4pPr>
              <a:buClr>
                <a:schemeClr val="accent6">
                  <a:lumMod val="60000"/>
                  <a:lumOff val="40000"/>
                </a:schemeClr>
              </a:buClr>
              <a:defRPr sz="1600" b="0" i="0">
                <a:solidFill>
                  <a:schemeClr val="accent6"/>
                </a:solidFill>
                <a:latin typeface="Roboto" panose="02000000000000000000" pitchFamily="2" charset="0"/>
                <a:ea typeface="Roboto" panose="02000000000000000000" pitchFamily="2" charset="0"/>
              </a:defRPr>
            </a:lvl4pPr>
            <a:lvl5pPr>
              <a:buClr>
                <a:schemeClr val="accent6">
                  <a:lumMod val="60000"/>
                  <a:lumOff val="40000"/>
                </a:schemeClr>
              </a:buClr>
              <a:defRPr sz="1600" b="0" i="0">
                <a:solidFill>
                  <a:schemeClr val="accent6"/>
                </a:solidFill>
                <a:latin typeface="Roboto" panose="02000000000000000000" pitchFamily="2" charset="0"/>
                <a:ea typeface="Roboto"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143">
            <a:extLst>
              <a:ext uri="{FF2B5EF4-FFF2-40B4-BE49-F238E27FC236}">
                <a16:creationId xmlns:a16="http://schemas.microsoft.com/office/drawing/2014/main" id="{7E428461-6955-9C44-81F1-507E4F456BC9}"/>
              </a:ext>
            </a:extLst>
          </p:cNvPr>
          <p:cNvSpPr>
            <a:spLocks noGrp="1"/>
          </p:cNvSpPr>
          <p:nvPr>
            <p:ph type="body" sz="quarter" idx="15"/>
          </p:nvPr>
        </p:nvSpPr>
        <p:spPr>
          <a:xfrm>
            <a:off x="6248400" y="2137833"/>
            <a:ext cx="5394960" cy="3284537"/>
          </a:xfrm>
          <a:prstGeom prst="rect">
            <a:avLst/>
          </a:prstGeom>
        </p:spPr>
        <p:txBody>
          <a:bodyPr lIns="0"/>
          <a:lstStyle>
            <a:lvl1pPr marL="228600" indent="-228600">
              <a:buClr>
                <a:schemeClr val="accent6">
                  <a:lumMod val="60000"/>
                  <a:lumOff val="40000"/>
                </a:schemeClr>
              </a:buClr>
              <a:buFont typeface="Arial" panose="020B0604020202020204" pitchFamily="34" charset="0"/>
              <a:buChar char="•"/>
              <a:tabLst/>
              <a:defRPr sz="2400" b="0" i="0">
                <a:solidFill>
                  <a:schemeClr val="accent6"/>
                </a:solidFill>
                <a:latin typeface="Roboto" panose="02000000000000000000" pitchFamily="2" charset="0"/>
                <a:ea typeface="Roboto" panose="02000000000000000000" pitchFamily="2" charset="0"/>
              </a:defRPr>
            </a:lvl1pPr>
            <a:lvl2pPr>
              <a:buClr>
                <a:schemeClr val="accent6">
                  <a:lumMod val="60000"/>
                  <a:lumOff val="40000"/>
                </a:schemeClr>
              </a:buClr>
              <a:defRPr sz="2000" b="0" i="0">
                <a:solidFill>
                  <a:schemeClr val="accent6"/>
                </a:solidFill>
                <a:latin typeface="Roboto" panose="02000000000000000000" pitchFamily="2" charset="0"/>
                <a:ea typeface="Roboto" panose="02000000000000000000" pitchFamily="2" charset="0"/>
              </a:defRPr>
            </a:lvl2pPr>
            <a:lvl3pPr>
              <a:buClr>
                <a:schemeClr val="accent6">
                  <a:lumMod val="60000"/>
                  <a:lumOff val="40000"/>
                </a:schemeClr>
              </a:buClr>
              <a:defRPr sz="1600" b="0" i="0">
                <a:solidFill>
                  <a:schemeClr val="accent6"/>
                </a:solidFill>
                <a:latin typeface="Roboto" panose="02000000000000000000" pitchFamily="2" charset="0"/>
                <a:ea typeface="Roboto" panose="02000000000000000000" pitchFamily="2" charset="0"/>
              </a:defRPr>
            </a:lvl3pPr>
            <a:lvl4pPr>
              <a:buClr>
                <a:schemeClr val="accent6">
                  <a:lumMod val="60000"/>
                  <a:lumOff val="40000"/>
                </a:schemeClr>
              </a:buClr>
              <a:defRPr sz="1600" b="0" i="0">
                <a:solidFill>
                  <a:schemeClr val="accent6"/>
                </a:solidFill>
                <a:latin typeface="Roboto" panose="02000000000000000000" pitchFamily="2" charset="0"/>
                <a:ea typeface="Roboto" panose="02000000000000000000" pitchFamily="2" charset="0"/>
              </a:defRPr>
            </a:lvl4pPr>
            <a:lvl5pPr>
              <a:buClr>
                <a:schemeClr val="accent6">
                  <a:lumMod val="60000"/>
                  <a:lumOff val="40000"/>
                </a:schemeClr>
              </a:buClr>
              <a:defRPr sz="1600" b="0" i="0">
                <a:solidFill>
                  <a:schemeClr val="accent6"/>
                </a:solidFill>
                <a:latin typeface="Roboto" panose="02000000000000000000" pitchFamily="2" charset="0"/>
                <a:ea typeface="Roboto"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4387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 (WHITE)">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33008F98-996F-B94C-B3A6-2BFA0787F8D6}"/>
              </a:ext>
            </a:extLst>
          </p:cNvPr>
          <p:cNvSpPr txBox="1">
            <a:spLocks/>
          </p:cNvSpPr>
          <p:nvPr userDrawn="1"/>
        </p:nvSpPr>
        <p:spPr>
          <a:xfrm>
            <a:off x="5925577" y="6509495"/>
            <a:ext cx="340849" cy="123111"/>
          </a:xfrm>
          <a:prstGeom prst="rect">
            <a:avLst/>
          </a:prstGeom>
        </p:spPr>
        <p:txBody>
          <a:bodyPr vert="horz" lIns="0" tIns="0" rIns="0" bIns="0" rtlCol="0" anchor="ctr">
            <a:spAutoFit/>
          </a:bodyP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B3811AAA-31B3-8347-9AC8-36DEEB43E775}" type="slidenum">
              <a:rPr lang="en-US" sz="800" smtClean="0">
                <a:solidFill>
                  <a:schemeClr val="accent6">
                    <a:lumMod val="60000"/>
                    <a:lumOff val="40000"/>
                  </a:schemeClr>
                </a:solidFill>
                <a:latin typeface="Roboto" panose="02000000000000000000" pitchFamily="2" charset="0"/>
                <a:ea typeface="Roboto" panose="02000000000000000000" pitchFamily="2" charset="0"/>
                <a:cs typeface="Roboto Medium" charset="0"/>
              </a:rPr>
              <a:pPr algn="ctr"/>
              <a:t>‹#›</a:t>
            </a:fld>
            <a:endParaRPr lang="en-US" sz="800">
              <a:solidFill>
                <a:schemeClr val="accent6">
                  <a:lumMod val="60000"/>
                  <a:lumOff val="40000"/>
                </a:schemeClr>
              </a:solidFill>
              <a:latin typeface="Roboto" panose="02000000000000000000" pitchFamily="2" charset="0"/>
              <a:ea typeface="Roboto" panose="02000000000000000000" pitchFamily="2" charset="0"/>
              <a:cs typeface="Roboto Medium" charset="0"/>
            </a:endParaRPr>
          </a:p>
        </p:txBody>
      </p:sp>
      <p:sp>
        <p:nvSpPr>
          <p:cNvPr id="17" name="Footer Placeholder 4">
            <a:extLst>
              <a:ext uri="{FF2B5EF4-FFF2-40B4-BE49-F238E27FC236}">
                <a16:creationId xmlns:a16="http://schemas.microsoft.com/office/drawing/2014/main" id="{DD003FA8-0861-BE41-A5C3-8AC86372378B}"/>
              </a:ext>
            </a:extLst>
          </p:cNvPr>
          <p:cNvSpPr txBox="1">
            <a:spLocks/>
          </p:cNvSpPr>
          <p:nvPr userDrawn="1"/>
        </p:nvSpPr>
        <p:spPr>
          <a:xfrm>
            <a:off x="9763813" y="6509495"/>
            <a:ext cx="1879547" cy="123111"/>
          </a:xfrm>
          <a:prstGeom prst="rect">
            <a:avLst/>
          </a:prstGeom>
        </p:spPr>
        <p:txBody>
          <a:bodyPr vert="horz" lIns="0" tIns="0" rIns="0" bIns="0" rtlCol="0" anchor="ctr">
            <a:spAutoFit/>
          </a:bodyPr>
          <a:lstStyle>
            <a:defPPr>
              <a:defRPr lang="en-US"/>
            </a:defPPr>
            <a:lvl1pPr marL="0" algn="r" defTabSz="914400" rtl="0" eaLnBrk="1" latinLnBrk="0" hangingPunct="1">
              <a:defRPr lang="en-US" sz="900" kern="1200" dirty="0">
                <a:solidFill>
                  <a:schemeClr val="tx1"/>
                </a:solidFill>
                <a:latin typeface="Calibre Regular"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189"/>
            <a:r>
              <a:rPr sz="800">
                <a:solidFill>
                  <a:schemeClr val="accent6">
                    <a:lumMod val="60000"/>
                    <a:lumOff val="40000"/>
                  </a:schemeClr>
                </a:solidFill>
                <a:latin typeface="Roboto" panose="02000000000000000000" pitchFamily="2" charset="0"/>
                <a:ea typeface="Roboto" panose="02000000000000000000" pitchFamily="2" charset="0"/>
                <a:cs typeface="Roboto" charset="0"/>
              </a:rPr>
              <a:t>© Cloudera, Inc. All rights reserved.</a:t>
            </a:r>
          </a:p>
        </p:txBody>
      </p:sp>
      <p:grpSp>
        <p:nvGrpSpPr>
          <p:cNvPr id="18" name="Group 17">
            <a:extLst>
              <a:ext uri="{FF2B5EF4-FFF2-40B4-BE49-F238E27FC236}">
                <a16:creationId xmlns:a16="http://schemas.microsoft.com/office/drawing/2014/main" id="{2158D6FF-36E5-2F4E-8DDE-B7902C35EA00}"/>
              </a:ext>
            </a:extLst>
          </p:cNvPr>
          <p:cNvGrpSpPr/>
          <p:nvPr userDrawn="1"/>
        </p:nvGrpSpPr>
        <p:grpSpPr>
          <a:xfrm>
            <a:off x="548640" y="6488174"/>
            <a:ext cx="712933" cy="138801"/>
            <a:chOff x="382588" y="4784726"/>
            <a:chExt cx="896938" cy="174625"/>
          </a:xfrm>
          <a:solidFill>
            <a:schemeClr val="accent6">
              <a:lumMod val="60000"/>
              <a:lumOff val="40000"/>
            </a:schemeClr>
          </a:solidFill>
        </p:grpSpPr>
        <p:sp>
          <p:nvSpPr>
            <p:cNvPr id="19" name="Freeform 15">
              <a:extLst>
                <a:ext uri="{FF2B5EF4-FFF2-40B4-BE49-F238E27FC236}">
                  <a16:creationId xmlns:a16="http://schemas.microsoft.com/office/drawing/2014/main" id="{8D7C68D6-8CF6-7C4B-BF4E-976CDD32E2FF}"/>
                </a:ext>
              </a:extLst>
            </p:cNvPr>
            <p:cNvSpPr>
              <a:spLocks/>
            </p:cNvSpPr>
            <p:nvPr/>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0" name="Freeform 16">
              <a:extLst>
                <a:ext uri="{FF2B5EF4-FFF2-40B4-BE49-F238E27FC236}">
                  <a16:creationId xmlns:a16="http://schemas.microsoft.com/office/drawing/2014/main" id="{B847A95D-973F-4F4D-A90C-2C0E14A7120F}"/>
                </a:ext>
              </a:extLst>
            </p:cNvPr>
            <p:cNvSpPr>
              <a:spLocks/>
            </p:cNvSpPr>
            <p:nvPr/>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1" name="Freeform 17">
              <a:extLst>
                <a:ext uri="{FF2B5EF4-FFF2-40B4-BE49-F238E27FC236}">
                  <a16:creationId xmlns:a16="http://schemas.microsoft.com/office/drawing/2014/main" id="{E3FF883D-1850-1142-8B66-DA85EE5D19C3}"/>
                </a:ext>
              </a:extLst>
            </p:cNvPr>
            <p:cNvSpPr>
              <a:spLocks noEditPoints="1"/>
            </p:cNvSpPr>
            <p:nvPr/>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2" name="Freeform 18">
              <a:extLst>
                <a:ext uri="{FF2B5EF4-FFF2-40B4-BE49-F238E27FC236}">
                  <a16:creationId xmlns:a16="http://schemas.microsoft.com/office/drawing/2014/main" id="{E2F79699-747A-FD43-BA39-3CC120BC7A1B}"/>
                </a:ext>
              </a:extLst>
            </p:cNvPr>
            <p:cNvSpPr>
              <a:spLocks/>
            </p:cNvSpPr>
            <p:nvPr/>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3" name="Freeform 19">
              <a:extLst>
                <a:ext uri="{FF2B5EF4-FFF2-40B4-BE49-F238E27FC236}">
                  <a16:creationId xmlns:a16="http://schemas.microsoft.com/office/drawing/2014/main" id="{7B2BC023-1FCA-D54D-A03B-9CAB74947F99}"/>
                </a:ext>
              </a:extLst>
            </p:cNvPr>
            <p:cNvSpPr>
              <a:spLocks/>
            </p:cNvSpPr>
            <p:nvPr/>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4" name="Freeform 20">
              <a:extLst>
                <a:ext uri="{FF2B5EF4-FFF2-40B4-BE49-F238E27FC236}">
                  <a16:creationId xmlns:a16="http://schemas.microsoft.com/office/drawing/2014/main" id="{E050DFB0-1400-D140-A5A3-282BF5F60E41}"/>
                </a:ext>
              </a:extLst>
            </p:cNvPr>
            <p:cNvSpPr>
              <a:spLocks noEditPoints="1"/>
            </p:cNvSpPr>
            <p:nvPr/>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5" name="Freeform 21">
              <a:extLst>
                <a:ext uri="{FF2B5EF4-FFF2-40B4-BE49-F238E27FC236}">
                  <a16:creationId xmlns:a16="http://schemas.microsoft.com/office/drawing/2014/main" id="{7BB99552-E482-224E-8499-FA52B63B311E}"/>
                </a:ext>
              </a:extLst>
            </p:cNvPr>
            <p:cNvSpPr>
              <a:spLocks noEditPoints="1"/>
            </p:cNvSpPr>
            <p:nvPr/>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sp>
          <p:nvSpPr>
            <p:cNvPr id="26" name="Freeform 22">
              <a:extLst>
                <a:ext uri="{FF2B5EF4-FFF2-40B4-BE49-F238E27FC236}">
                  <a16:creationId xmlns:a16="http://schemas.microsoft.com/office/drawing/2014/main" id="{5725D688-4AC3-4945-8ACF-99620E3C3BAF}"/>
                </a:ext>
              </a:extLst>
            </p:cNvPr>
            <p:cNvSpPr>
              <a:spLocks noEditPoints="1"/>
            </p:cNvSpPr>
            <p:nvPr/>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1" b="0" i="0">
                <a:solidFill>
                  <a:srgbClr val="20282E"/>
                </a:solidFill>
                <a:latin typeface="Roboto Regular" panose="02000000000000000000" pitchFamily="2" charset="0"/>
              </a:endParaRPr>
            </a:p>
          </p:txBody>
        </p:sp>
      </p:grpSp>
      <p:cxnSp>
        <p:nvCxnSpPr>
          <p:cNvPr id="28" name="Straight Connector 27">
            <a:extLst>
              <a:ext uri="{FF2B5EF4-FFF2-40B4-BE49-F238E27FC236}">
                <a16:creationId xmlns:a16="http://schemas.microsoft.com/office/drawing/2014/main" id="{2B14C458-0FEA-604A-B28E-74950287D221}"/>
              </a:ext>
            </a:extLst>
          </p:cNvPr>
          <p:cNvCxnSpPr>
            <a:cxnSpLocks/>
          </p:cNvCxnSpPr>
          <p:nvPr userDrawn="1"/>
        </p:nvCxnSpPr>
        <p:spPr>
          <a:xfrm>
            <a:off x="548640" y="549560"/>
            <a:ext cx="11094720" cy="0"/>
          </a:xfrm>
          <a:prstGeom prst="line">
            <a:avLst/>
          </a:prstGeom>
          <a:ln w="635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29" name="Title 147">
            <a:extLst>
              <a:ext uri="{FF2B5EF4-FFF2-40B4-BE49-F238E27FC236}">
                <a16:creationId xmlns:a16="http://schemas.microsoft.com/office/drawing/2014/main" id="{6086F924-185D-DB46-B7DD-4602D9650D3A}"/>
              </a:ext>
            </a:extLst>
          </p:cNvPr>
          <p:cNvSpPr>
            <a:spLocks noGrp="1"/>
          </p:cNvSpPr>
          <p:nvPr>
            <p:ph type="title" hasCustomPrompt="1"/>
          </p:nvPr>
        </p:nvSpPr>
        <p:spPr>
          <a:xfrm>
            <a:off x="548640" y="614253"/>
            <a:ext cx="11094720" cy="559366"/>
          </a:xfrm>
          <a:prstGeom prst="rect">
            <a:avLst/>
          </a:prstGeom>
          <a:noFill/>
        </p:spPr>
        <p:txBody>
          <a:bodyPr wrap="square" lIns="0" anchor="b" anchorCtr="0">
            <a:noAutofit/>
          </a:bodyPr>
          <a:lstStyle>
            <a:lvl1pPr algn="l">
              <a:defRPr sz="3000" b="0" i="0" cap="all" spc="53" baseline="0">
                <a:solidFill>
                  <a:schemeClr val="tx1"/>
                </a:solidFill>
                <a:latin typeface="Lato" panose="020F0502020204030203" pitchFamily="34" charset="77"/>
              </a:defRPr>
            </a:lvl1pPr>
          </a:lstStyle>
          <a:p>
            <a:r>
              <a:rPr lang="en-US" dirty="0"/>
              <a:t>CLICK TO EDIT MASTER TITLE STYLE</a:t>
            </a:r>
          </a:p>
        </p:txBody>
      </p:sp>
      <p:sp>
        <p:nvSpPr>
          <p:cNvPr id="30" name="Text Placeholder 150">
            <a:extLst>
              <a:ext uri="{FF2B5EF4-FFF2-40B4-BE49-F238E27FC236}">
                <a16:creationId xmlns:a16="http://schemas.microsoft.com/office/drawing/2014/main" id="{9F42DF70-BB83-0E46-930E-326A0F35A1F5}"/>
              </a:ext>
            </a:extLst>
          </p:cNvPr>
          <p:cNvSpPr>
            <a:spLocks noGrp="1"/>
          </p:cNvSpPr>
          <p:nvPr>
            <p:ph type="body" sz="quarter" idx="10" hasCustomPrompt="1"/>
          </p:nvPr>
        </p:nvSpPr>
        <p:spPr>
          <a:xfrm>
            <a:off x="548640" y="1173620"/>
            <a:ext cx="11094720" cy="410633"/>
          </a:xfrm>
          <a:prstGeom prst="rect">
            <a:avLst/>
          </a:prstGeom>
        </p:spPr>
        <p:txBody>
          <a:bodyPr lIns="0" tIns="22860">
            <a:normAutofit/>
          </a:bodyPr>
          <a:lstStyle>
            <a:lvl1pPr marL="0" indent="0">
              <a:buNone/>
              <a:defRPr sz="2200" b="0" i="0">
                <a:solidFill>
                  <a:schemeClr val="accent1"/>
                </a:solidFill>
                <a:latin typeface="Roboto" panose="02000000000000000000" pitchFamily="2" charset="0"/>
                <a:ea typeface="Roboto" panose="02000000000000000000" pitchFamily="2" charset="0"/>
              </a:defRPr>
            </a:lvl1pPr>
            <a:lvl2pPr marL="288918" indent="0">
              <a:buNone/>
              <a:defRPr sz="2133">
                <a:solidFill>
                  <a:schemeClr val="accent1"/>
                </a:solidFill>
              </a:defRPr>
            </a:lvl2pPr>
            <a:lvl3pPr marL="681020" indent="0">
              <a:buNone/>
              <a:defRPr sz="2133">
                <a:solidFill>
                  <a:schemeClr val="accent1"/>
                </a:solidFill>
              </a:defRPr>
            </a:lvl3pPr>
            <a:lvl4pPr marL="1031849" indent="0">
              <a:buNone/>
              <a:defRPr sz="2133">
                <a:solidFill>
                  <a:schemeClr val="accent1"/>
                </a:solidFill>
              </a:defRPr>
            </a:lvl4pPr>
            <a:lvl5pPr marL="1425539" indent="0">
              <a:buNone/>
              <a:defRPr sz="2133">
                <a:solidFill>
                  <a:schemeClr val="accent1"/>
                </a:solidFill>
              </a:defRPr>
            </a:lvl5pPr>
          </a:lstStyle>
          <a:p>
            <a:pPr lvl="0"/>
            <a:r>
              <a:rPr lang="en-US" dirty="0"/>
              <a:t>Subtitle (if needed)</a:t>
            </a:r>
          </a:p>
        </p:txBody>
      </p:sp>
      <p:sp>
        <p:nvSpPr>
          <p:cNvPr id="27" name="Text Placeholder 143">
            <a:extLst>
              <a:ext uri="{FF2B5EF4-FFF2-40B4-BE49-F238E27FC236}">
                <a16:creationId xmlns:a16="http://schemas.microsoft.com/office/drawing/2014/main" id="{0C645A6C-5E69-F749-8E5A-15E57F78178E}"/>
              </a:ext>
            </a:extLst>
          </p:cNvPr>
          <p:cNvSpPr>
            <a:spLocks noGrp="1"/>
          </p:cNvSpPr>
          <p:nvPr>
            <p:ph type="body" sz="quarter" idx="14"/>
          </p:nvPr>
        </p:nvSpPr>
        <p:spPr>
          <a:xfrm>
            <a:off x="548640" y="2137833"/>
            <a:ext cx="3474720" cy="3284537"/>
          </a:xfrm>
          <a:prstGeom prst="rect">
            <a:avLst/>
          </a:prstGeom>
        </p:spPr>
        <p:txBody>
          <a:bodyPr lIns="0"/>
          <a:lstStyle>
            <a:lvl1pPr marL="173038" indent="-173038">
              <a:buClr>
                <a:schemeClr val="accent6">
                  <a:lumMod val="60000"/>
                  <a:lumOff val="40000"/>
                </a:schemeClr>
              </a:buClr>
              <a:buFont typeface="Arial" panose="020B0604020202020204" pitchFamily="34" charset="0"/>
              <a:buChar char="•"/>
              <a:tabLst/>
              <a:defRPr sz="1800" b="0" i="0">
                <a:solidFill>
                  <a:schemeClr val="accent6"/>
                </a:solidFill>
                <a:latin typeface="Roboto" panose="02000000000000000000" pitchFamily="2" charset="0"/>
                <a:ea typeface="Roboto" panose="02000000000000000000" pitchFamily="2" charset="0"/>
              </a:defRPr>
            </a:lvl1pPr>
            <a:lvl2pPr>
              <a:buClr>
                <a:schemeClr val="accent6">
                  <a:lumMod val="60000"/>
                  <a:lumOff val="40000"/>
                </a:schemeClr>
              </a:buClr>
              <a:defRPr sz="1800" b="0" i="0">
                <a:solidFill>
                  <a:schemeClr val="accent6"/>
                </a:solidFill>
                <a:latin typeface="Roboto" panose="02000000000000000000" pitchFamily="2" charset="0"/>
                <a:ea typeface="Roboto" panose="02000000000000000000" pitchFamily="2" charset="0"/>
              </a:defRPr>
            </a:lvl2pPr>
            <a:lvl3pPr>
              <a:buClr>
                <a:schemeClr val="accent6">
                  <a:lumMod val="60000"/>
                  <a:lumOff val="40000"/>
                </a:schemeClr>
              </a:buClr>
              <a:defRPr sz="1400" b="0" i="0">
                <a:solidFill>
                  <a:schemeClr val="accent6"/>
                </a:solidFill>
                <a:latin typeface="Roboto" panose="02000000000000000000" pitchFamily="2" charset="0"/>
                <a:ea typeface="Roboto" panose="02000000000000000000" pitchFamily="2" charset="0"/>
              </a:defRPr>
            </a:lvl3pPr>
            <a:lvl4pPr>
              <a:buClr>
                <a:schemeClr val="accent6">
                  <a:lumMod val="60000"/>
                  <a:lumOff val="40000"/>
                </a:schemeClr>
              </a:buClr>
              <a:defRPr sz="1400" b="0" i="0">
                <a:solidFill>
                  <a:schemeClr val="accent6"/>
                </a:solidFill>
                <a:latin typeface="Roboto" panose="02000000000000000000" pitchFamily="2" charset="0"/>
                <a:ea typeface="Roboto" panose="02000000000000000000" pitchFamily="2" charset="0"/>
              </a:defRPr>
            </a:lvl4pPr>
            <a:lvl5pPr>
              <a:buClr>
                <a:schemeClr val="accent6">
                  <a:lumMod val="60000"/>
                  <a:lumOff val="40000"/>
                </a:schemeClr>
              </a:buClr>
              <a:defRPr sz="1400" b="0" i="0">
                <a:solidFill>
                  <a:schemeClr val="accent6"/>
                </a:solidFill>
                <a:latin typeface="Roboto" panose="02000000000000000000" pitchFamily="2" charset="0"/>
                <a:ea typeface="Roboto"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Text Placeholder 143">
            <a:extLst>
              <a:ext uri="{FF2B5EF4-FFF2-40B4-BE49-F238E27FC236}">
                <a16:creationId xmlns:a16="http://schemas.microsoft.com/office/drawing/2014/main" id="{06ACEC02-CF6A-FC48-A761-32B296B9B611}"/>
              </a:ext>
            </a:extLst>
          </p:cNvPr>
          <p:cNvSpPr>
            <a:spLocks noGrp="1"/>
          </p:cNvSpPr>
          <p:nvPr>
            <p:ph type="body" sz="quarter" idx="16"/>
          </p:nvPr>
        </p:nvSpPr>
        <p:spPr>
          <a:xfrm>
            <a:off x="8168640" y="2137833"/>
            <a:ext cx="3474720" cy="3284537"/>
          </a:xfrm>
          <a:prstGeom prst="rect">
            <a:avLst/>
          </a:prstGeom>
        </p:spPr>
        <p:txBody>
          <a:bodyPr lIns="0"/>
          <a:lstStyle>
            <a:lvl1pPr marL="173038" indent="-173038">
              <a:buClr>
                <a:schemeClr val="accent6">
                  <a:lumMod val="60000"/>
                  <a:lumOff val="40000"/>
                </a:schemeClr>
              </a:buClr>
              <a:buFont typeface="Arial" panose="020B0604020202020204" pitchFamily="34" charset="0"/>
              <a:buChar char="•"/>
              <a:tabLst/>
              <a:defRPr sz="1800" b="0" i="0">
                <a:solidFill>
                  <a:schemeClr val="accent6"/>
                </a:solidFill>
                <a:latin typeface="Roboto" panose="02000000000000000000" pitchFamily="2" charset="0"/>
                <a:ea typeface="Roboto" panose="02000000000000000000" pitchFamily="2" charset="0"/>
              </a:defRPr>
            </a:lvl1pPr>
            <a:lvl2pPr>
              <a:buClr>
                <a:schemeClr val="accent6">
                  <a:lumMod val="60000"/>
                  <a:lumOff val="40000"/>
                </a:schemeClr>
              </a:buClr>
              <a:defRPr sz="1800" b="0" i="0">
                <a:solidFill>
                  <a:schemeClr val="accent6"/>
                </a:solidFill>
                <a:latin typeface="Roboto" panose="02000000000000000000" pitchFamily="2" charset="0"/>
                <a:ea typeface="Roboto" panose="02000000000000000000" pitchFamily="2" charset="0"/>
              </a:defRPr>
            </a:lvl2pPr>
            <a:lvl3pPr>
              <a:buClr>
                <a:schemeClr val="accent6">
                  <a:lumMod val="60000"/>
                  <a:lumOff val="40000"/>
                </a:schemeClr>
              </a:buClr>
              <a:defRPr sz="1400" b="0" i="0">
                <a:solidFill>
                  <a:schemeClr val="accent6"/>
                </a:solidFill>
                <a:latin typeface="Roboto" panose="02000000000000000000" pitchFamily="2" charset="0"/>
                <a:ea typeface="Roboto" panose="02000000000000000000" pitchFamily="2" charset="0"/>
              </a:defRPr>
            </a:lvl3pPr>
            <a:lvl4pPr>
              <a:buClr>
                <a:schemeClr val="accent6">
                  <a:lumMod val="60000"/>
                  <a:lumOff val="40000"/>
                </a:schemeClr>
              </a:buClr>
              <a:defRPr sz="1400" b="0" i="0">
                <a:solidFill>
                  <a:schemeClr val="accent6"/>
                </a:solidFill>
                <a:latin typeface="Roboto" panose="02000000000000000000" pitchFamily="2" charset="0"/>
                <a:ea typeface="Roboto" panose="02000000000000000000" pitchFamily="2" charset="0"/>
              </a:defRPr>
            </a:lvl4pPr>
            <a:lvl5pPr>
              <a:buClr>
                <a:schemeClr val="accent6">
                  <a:lumMod val="60000"/>
                  <a:lumOff val="40000"/>
                </a:schemeClr>
              </a:buClr>
              <a:defRPr sz="1400" b="0" i="0">
                <a:solidFill>
                  <a:schemeClr val="accent6"/>
                </a:solidFill>
                <a:latin typeface="Roboto" panose="02000000000000000000" pitchFamily="2" charset="0"/>
                <a:ea typeface="Roboto"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43">
            <a:extLst>
              <a:ext uri="{FF2B5EF4-FFF2-40B4-BE49-F238E27FC236}">
                <a16:creationId xmlns:a16="http://schemas.microsoft.com/office/drawing/2014/main" id="{CC9B51AC-CAC7-004F-BABF-1773A83FC937}"/>
              </a:ext>
            </a:extLst>
          </p:cNvPr>
          <p:cNvSpPr>
            <a:spLocks noGrp="1"/>
          </p:cNvSpPr>
          <p:nvPr>
            <p:ph type="body" sz="quarter" idx="17"/>
          </p:nvPr>
        </p:nvSpPr>
        <p:spPr>
          <a:xfrm>
            <a:off x="4358640" y="2137833"/>
            <a:ext cx="3474720" cy="3284537"/>
          </a:xfrm>
          <a:prstGeom prst="rect">
            <a:avLst/>
          </a:prstGeom>
        </p:spPr>
        <p:txBody>
          <a:bodyPr lIns="0"/>
          <a:lstStyle>
            <a:lvl1pPr marL="173038" indent="-173038">
              <a:buClr>
                <a:schemeClr val="accent6">
                  <a:lumMod val="60000"/>
                  <a:lumOff val="40000"/>
                </a:schemeClr>
              </a:buClr>
              <a:buFont typeface="Arial" panose="020B0604020202020204" pitchFamily="34" charset="0"/>
              <a:buChar char="•"/>
              <a:tabLst/>
              <a:defRPr sz="1800" b="0" i="0">
                <a:solidFill>
                  <a:schemeClr val="accent6"/>
                </a:solidFill>
                <a:latin typeface="Roboto" panose="02000000000000000000" pitchFamily="2" charset="0"/>
                <a:ea typeface="Roboto" panose="02000000000000000000" pitchFamily="2" charset="0"/>
              </a:defRPr>
            </a:lvl1pPr>
            <a:lvl2pPr>
              <a:buClr>
                <a:schemeClr val="accent6">
                  <a:lumMod val="60000"/>
                  <a:lumOff val="40000"/>
                </a:schemeClr>
              </a:buClr>
              <a:defRPr sz="1800" b="0" i="0">
                <a:solidFill>
                  <a:schemeClr val="accent6"/>
                </a:solidFill>
                <a:latin typeface="Roboto" panose="02000000000000000000" pitchFamily="2" charset="0"/>
                <a:ea typeface="Roboto" panose="02000000000000000000" pitchFamily="2" charset="0"/>
              </a:defRPr>
            </a:lvl2pPr>
            <a:lvl3pPr>
              <a:buClr>
                <a:schemeClr val="accent6">
                  <a:lumMod val="60000"/>
                  <a:lumOff val="40000"/>
                </a:schemeClr>
              </a:buClr>
              <a:defRPr sz="1400" b="0" i="0">
                <a:solidFill>
                  <a:schemeClr val="accent6"/>
                </a:solidFill>
                <a:latin typeface="Roboto" panose="02000000000000000000" pitchFamily="2" charset="0"/>
                <a:ea typeface="Roboto" panose="02000000000000000000" pitchFamily="2" charset="0"/>
              </a:defRPr>
            </a:lvl3pPr>
            <a:lvl4pPr>
              <a:buClr>
                <a:schemeClr val="accent6">
                  <a:lumMod val="60000"/>
                  <a:lumOff val="40000"/>
                </a:schemeClr>
              </a:buClr>
              <a:defRPr sz="1400" b="0" i="0">
                <a:solidFill>
                  <a:schemeClr val="accent6"/>
                </a:solidFill>
                <a:latin typeface="Roboto" panose="02000000000000000000" pitchFamily="2" charset="0"/>
                <a:ea typeface="Roboto" panose="02000000000000000000" pitchFamily="2" charset="0"/>
              </a:defRPr>
            </a:lvl4pPr>
            <a:lvl5pPr>
              <a:buClr>
                <a:schemeClr val="accent6">
                  <a:lumMod val="60000"/>
                  <a:lumOff val="40000"/>
                </a:schemeClr>
              </a:buClr>
              <a:defRPr sz="1400" b="0" i="0">
                <a:solidFill>
                  <a:schemeClr val="accent6"/>
                </a:solidFill>
                <a:latin typeface="Roboto" panose="02000000000000000000" pitchFamily="2" charset="0"/>
                <a:ea typeface="Roboto"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026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2.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8"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AC7CA5-8974-C849-AB46-04919B22E606}"/>
              </a:ext>
            </a:extLst>
          </p:cNvPr>
          <p:cNvSpPr>
            <a:spLocks/>
          </p:cNvSpPr>
          <p:nvPr userDrawn="1"/>
        </p:nvSpPr>
        <p:spPr>
          <a:xfrm>
            <a:off x="-3048" y="0"/>
            <a:ext cx="12198096" cy="62179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t>    </a:t>
            </a:r>
          </a:p>
        </p:txBody>
      </p:sp>
    </p:spTree>
    <p:extLst>
      <p:ext uri="{BB962C8B-B14F-4D97-AF65-F5344CB8AC3E}">
        <p14:creationId xmlns:p14="http://schemas.microsoft.com/office/powerpoint/2010/main" val="3148686988"/>
      </p:ext>
    </p:extLst>
  </p:cSld>
  <p:clrMap bg1="lt1" tx1="dk1" bg2="lt2" tx2="dk2" accent1="accent1" accent2="accent2" accent3="accent3" accent4="accent4" accent5="accent5" accent6="accent6" hlink="hlink" folHlink="folHlink"/>
  <p:sldLayoutIdLst>
    <p:sldLayoutId id="2147483683" r:id="rId1"/>
    <p:sldLayoutId id="2147483675" r:id="rId2"/>
    <p:sldLayoutId id="2147483706" r:id="rId3"/>
    <p:sldLayoutId id="2147483676" r:id="rId4"/>
    <p:sldLayoutId id="2147483703" r:id="rId5"/>
    <p:sldLayoutId id="2147483678" r:id="rId6"/>
    <p:sldLayoutId id="2147483710" r:id="rId7"/>
    <p:sldLayoutId id="2147483686" r:id="rId8"/>
    <p:sldLayoutId id="2147483687" r:id="rId9"/>
    <p:sldLayoutId id="2147483688" r:id="rId10"/>
    <p:sldLayoutId id="2147483704" r:id="rId11"/>
    <p:sldLayoutId id="2147483697" r:id="rId12"/>
    <p:sldLayoutId id="2147483685" r:id="rId13"/>
    <p:sldLayoutId id="2147483696" r:id="rId14"/>
    <p:sldLayoutId id="2147483711" r:id="rId15"/>
    <p:sldLayoutId id="2147483679" r:id="rId16"/>
    <p:sldLayoutId id="2147483698" r:id="rId17"/>
    <p:sldLayoutId id="2147483708" r:id="rId18"/>
    <p:sldLayoutId id="2147483712" r:id="rId19"/>
    <p:sldLayoutId id="2147483715" r:id="rId20"/>
    <p:sldLayoutId id="2147483733" r:id="rId21"/>
    <p:sldLayoutId id="2147483734" r:id="rId22"/>
    <p:sldLayoutId id="2147483735" r:id="rId23"/>
    <p:sldLayoutId id="2147483736" r:id="rId24"/>
    <p:sldLayoutId id="2147483737" r:id="rId25"/>
    <p:sldLayoutId id="2147483739"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189" rtl="0" eaLnBrk="1" latinLnBrk="0" hangingPunct="1">
        <a:lnSpc>
          <a:spcPct val="80000"/>
        </a:lnSpc>
        <a:spcBef>
          <a:spcPct val="0"/>
        </a:spcBef>
        <a:buNone/>
        <a:defRPr sz="3600" b="0" i="0" kern="1200" spc="-100" baseline="0">
          <a:solidFill>
            <a:schemeClr val="tx2"/>
          </a:solidFill>
          <a:latin typeface="Roboto Light" charset="0"/>
          <a:ea typeface="+mj-ea"/>
          <a:cs typeface="Calibri Light"/>
        </a:defRPr>
      </a:lvl1pPr>
    </p:titleStyle>
    <p:bodyStyle>
      <a:lvl1pPr marL="176209" indent="-176209" algn="l" defTabSz="457189" rtl="0" eaLnBrk="1" latinLnBrk="0" hangingPunct="1">
        <a:spcBef>
          <a:spcPct val="20000"/>
        </a:spcBef>
        <a:buClr>
          <a:schemeClr val="tx1"/>
        </a:buClr>
        <a:buSzPct val="80000"/>
        <a:buFont typeface="Arial"/>
        <a:buChar char="•"/>
        <a:defRPr sz="2400" b="0" i="0" kern="1200">
          <a:solidFill>
            <a:srgbClr val="595B59"/>
          </a:solidFill>
          <a:latin typeface="Roboto Light" charset="0"/>
          <a:ea typeface="+mn-ea"/>
          <a:cs typeface="Calibri Light"/>
        </a:defRPr>
      </a:lvl1pPr>
      <a:lvl2pPr marL="454014" indent="-165096" algn="l" defTabSz="457189" rtl="0" eaLnBrk="1" latinLnBrk="0" hangingPunct="1">
        <a:spcBef>
          <a:spcPct val="20000"/>
        </a:spcBef>
        <a:buClr>
          <a:schemeClr val="tx1"/>
        </a:buClr>
        <a:buSzPct val="80000"/>
        <a:buFont typeface="Arial"/>
        <a:buChar char="•"/>
        <a:defRPr sz="2400" b="0" i="0" kern="1200">
          <a:solidFill>
            <a:srgbClr val="595B59"/>
          </a:solidFill>
          <a:latin typeface="Roboto Light" charset="0"/>
          <a:ea typeface="+mn-ea"/>
          <a:cs typeface="Calibri Light"/>
        </a:defRPr>
      </a:lvl2pPr>
      <a:lvl3pPr marL="857229" indent="-176209" algn="l" defTabSz="457189" rtl="0" eaLnBrk="1" latinLnBrk="0" hangingPunct="1">
        <a:spcBef>
          <a:spcPct val="20000"/>
        </a:spcBef>
        <a:buClr>
          <a:schemeClr val="tx1"/>
        </a:buClr>
        <a:buSzPct val="80000"/>
        <a:buFont typeface="Arial"/>
        <a:buChar char="•"/>
        <a:defRPr sz="2400" b="0" i="0" kern="1200">
          <a:solidFill>
            <a:srgbClr val="595B59"/>
          </a:solidFill>
          <a:latin typeface="Roboto Light" charset="0"/>
          <a:ea typeface="+mn-ea"/>
          <a:cs typeface="Calibri Light"/>
        </a:defRPr>
      </a:lvl3pPr>
      <a:lvl4pPr marL="1196945" indent="-165096" algn="l" defTabSz="457189" rtl="0" eaLnBrk="1" latinLnBrk="0" hangingPunct="1">
        <a:spcBef>
          <a:spcPct val="20000"/>
        </a:spcBef>
        <a:buClr>
          <a:schemeClr val="tx1"/>
        </a:buClr>
        <a:buSzPct val="80000"/>
        <a:buFont typeface="Arial"/>
        <a:buChar char="•"/>
        <a:tabLst>
          <a:tab pos="1889078" algn="l"/>
        </a:tabLst>
        <a:defRPr sz="2400" b="0" i="0" kern="1200">
          <a:solidFill>
            <a:srgbClr val="595B59"/>
          </a:solidFill>
          <a:latin typeface="Roboto Light" charset="0"/>
          <a:ea typeface="+mn-ea"/>
          <a:cs typeface="Calibri Light"/>
        </a:defRPr>
      </a:lvl4pPr>
      <a:lvl5pPr marL="1600160" indent="-174621" algn="l" defTabSz="457189" rtl="0" eaLnBrk="1" latinLnBrk="0" hangingPunct="1">
        <a:spcBef>
          <a:spcPct val="20000"/>
        </a:spcBef>
        <a:buClr>
          <a:schemeClr val="tx1"/>
        </a:buClr>
        <a:buSzPct val="80000"/>
        <a:buFont typeface="Arial"/>
        <a:buChar char="•"/>
        <a:defRPr sz="2400" b="0" i="0" kern="1200">
          <a:solidFill>
            <a:srgbClr val="595B59"/>
          </a:solidFill>
          <a:latin typeface="Roboto Light" charset="0"/>
          <a:ea typeface="+mn-ea"/>
          <a:cs typeface="Calibri Light"/>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344" userDrawn="1">
          <p15:clr>
            <a:srgbClr val="9FCC3B"/>
          </p15:clr>
        </p15:guide>
        <p15:guide id="3" pos="7336" userDrawn="1">
          <p15:clr>
            <a:srgbClr val="9FCC3B"/>
          </p15:clr>
        </p15:guide>
        <p15:guide id="6" orient="horz" pos="3912"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AC7CA5-8974-C849-AB46-04919B22E606}"/>
              </a:ext>
            </a:extLst>
          </p:cNvPr>
          <p:cNvSpPr>
            <a:spLocks/>
          </p:cNvSpPr>
          <p:nvPr userDrawn="1"/>
        </p:nvSpPr>
        <p:spPr>
          <a:xfrm>
            <a:off x="-3048" y="0"/>
            <a:ext cx="12198096" cy="621792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t>    </a:t>
            </a:r>
          </a:p>
        </p:txBody>
      </p:sp>
      <p:sp>
        <p:nvSpPr>
          <p:cNvPr id="3" name="Footer Placeholder 4">
            <a:extLst>
              <a:ext uri="{FF2B5EF4-FFF2-40B4-BE49-F238E27FC236}">
                <a16:creationId xmlns:a16="http://schemas.microsoft.com/office/drawing/2014/main" id="{4926CD1F-436D-1145-9224-9A563C9E17FE}"/>
              </a:ext>
            </a:extLst>
          </p:cNvPr>
          <p:cNvSpPr txBox="1">
            <a:spLocks/>
          </p:cNvSpPr>
          <p:nvPr userDrawn="1"/>
        </p:nvSpPr>
        <p:spPr>
          <a:xfrm>
            <a:off x="7764380" y="6509495"/>
            <a:ext cx="3609528" cy="123111"/>
          </a:xfrm>
          <a:prstGeom prst="rect">
            <a:avLst/>
          </a:prstGeom>
        </p:spPr>
        <p:txBody>
          <a:bodyPr vert="horz" wrap="square" lIns="0" tIns="0" rIns="0" bIns="0" rtlCol="0" anchor="ctr">
            <a:spAutoFit/>
          </a:bodyPr>
          <a:lstStyle>
            <a:defPPr>
              <a:defRPr lang="en-US"/>
            </a:defPPr>
            <a:lvl1pPr marL="0" algn="r" defTabSz="914400" rtl="0" eaLnBrk="1" latinLnBrk="0" hangingPunct="1">
              <a:defRPr lang="en-US" sz="900" kern="1200" dirty="0">
                <a:solidFill>
                  <a:schemeClr val="tx1"/>
                </a:solidFill>
                <a:latin typeface="Calibre Regular"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189"/>
            <a:r>
              <a:rPr sz="800">
                <a:solidFill>
                  <a:schemeClr val="accent6">
                    <a:lumMod val="60000"/>
                    <a:lumOff val="40000"/>
                  </a:schemeClr>
                </a:solidFill>
                <a:latin typeface="Roboto" panose="02000000000000000000" pitchFamily="2" charset="0"/>
                <a:ea typeface="Roboto" panose="02000000000000000000" pitchFamily="2" charset="0"/>
                <a:cs typeface="Roboto" charset="0"/>
              </a:rPr>
              <a:t>© Cloudera, Inc. All rights reserved.</a:t>
            </a:r>
          </a:p>
        </p:txBody>
      </p:sp>
      <p:sp>
        <p:nvSpPr>
          <p:cNvPr id="4" name="Text Placeholder 3">
            <a:extLst>
              <a:ext uri="{FF2B5EF4-FFF2-40B4-BE49-F238E27FC236}">
                <a16:creationId xmlns:a16="http://schemas.microsoft.com/office/drawing/2014/main" id="{492BBA0B-483B-9841-8353-7C7EDCB6E0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407432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189" rtl="0" eaLnBrk="1" latinLnBrk="0" hangingPunct="1">
        <a:lnSpc>
          <a:spcPct val="80000"/>
        </a:lnSpc>
        <a:spcBef>
          <a:spcPct val="0"/>
        </a:spcBef>
        <a:buNone/>
        <a:defRPr sz="3600" b="0" i="0" kern="1200" spc="-100" baseline="0">
          <a:solidFill>
            <a:schemeClr val="tx2"/>
          </a:solidFill>
          <a:latin typeface="Roboto Light" charset="0"/>
          <a:ea typeface="+mj-ea"/>
          <a:cs typeface="Calibri Light"/>
        </a:defRPr>
      </a:lvl1pPr>
    </p:titleStyle>
    <p:bodyStyle>
      <a:lvl1pPr marL="342900" indent="-342900" algn="l" defTabSz="457189" rtl="0" eaLnBrk="1" latinLnBrk="0" hangingPunct="1">
        <a:spcBef>
          <a:spcPts val="600"/>
        </a:spcBef>
        <a:buClr>
          <a:schemeClr val="accent6">
            <a:lumMod val="60000"/>
            <a:lumOff val="40000"/>
          </a:schemeClr>
        </a:buClr>
        <a:buSzPct val="80000"/>
        <a:buFont typeface="Arial" panose="020B0604020202020204" pitchFamily="34" charset="0"/>
        <a:buChar char="•"/>
        <a:tabLst/>
        <a:defRPr sz="2400" b="0" i="0" kern="1200">
          <a:solidFill>
            <a:schemeClr val="accent6">
              <a:lumMod val="60000"/>
              <a:lumOff val="40000"/>
            </a:schemeClr>
          </a:solidFill>
          <a:latin typeface="Roboto" panose="02000000000000000000" pitchFamily="2" charset="0"/>
          <a:ea typeface="Roboto" panose="02000000000000000000" pitchFamily="2" charset="0"/>
          <a:cs typeface="Calibri Light"/>
        </a:defRPr>
      </a:lvl1pPr>
      <a:lvl2pPr marL="685800" indent="-342900" algn="l" defTabSz="457189" rtl="0" eaLnBrk="1" latinLnBrk="0" hangingPunct="1">
        <a:spcBef>
          <a:spcPts val="500"/>
        </a:spcBef>
        <a:buClr>
          <a:schemeClr val="accent6">
            <a:lumMod val="60000"/>
            <a:lumOff val="40000"/>
          </a:schemeClr>
        </a:buClr>
        <a:buSzPct val="80000"/>
        <a:buFont typeface="Arial" panose="020B0604020202020204" pitchFamily="34" charset="0"/>
        <a:buChar char="•"/>
        <a:tabLst/>
        <a:defRPr sz="2000" b="0" i="0" kern="1200">
          <a:solidFill>
            <a:schemeClr val="accent6">
              <a:lumMod val="60000"/>
              <a:lumOff val="40000"/>
            </a:schemeClr>
          </a:solidFill>
          <a:latin typeface="Roboto" panose="02000000000000000000" pitchFamily="2" charset="0"/>
          <a:ea typeface="Roboto" panose="02000000000000000000" pitchFamily="2" charset="0"/>
          <a:cs typeface="Calibri Light"/>
        </a:defRPr>
      </a:lvl2pPr>
      <a:lvl3pPr marL="1022350" indent="-342900" algn="l" defTabSz="457189" rtl="0" eaLnBrk="1" latinLnBrk="0" hangingPunct="1">
        <a:spcBef>
          <a:spcPts val="400"/>
        </a:spcBef>
        <a:buClr>
          <a:schemeClr val="accent6">
            <a:lumMod val="60000"/>
            <a:lumOff val="40000"/>
          </a:schemeClr>
        </a:buClr>
        <a:buSzPct val="80000"/>
        <a:buFont typeface="Arial" panose="020B0604020202020204" pitchFamily="34" charset="0"/>
        <a:buChar char="•"/>
        <a:tabLst/>
        <a:defRPr sz="1600" b="0" i="0" kern="1200">
          <a:solidFill>
            <a:schemeClr val="accent6">
              <a:lumMod val="60000"/>
              <a:lumOff val="40000"/>
            </a:schemeClr>
          </a:solidFill>
          <a:latin typeface="Roboto" panose="02000000000000000000" pitchFamily="2" charset="0"/>
          <a:ea typeface="Roboto" panose="02000000000000000000" pitchFamily="2" charset="0"/>
          <a:cs typeface="Calibri Light"/>
        </a:defRPr>
      </a:lvl3pPr>
      <a:lvl4pPr marL="1380744" indent="-342900" algn="l" defTabSz="457189" rtl="0" eaLnBrk="1" latinLnBrk="0" hangingPunct="1">
        <a:spcBef>
          <a:spcPts val="400"/>
        </a:spcBef>
        <a:buClr>
          <a:schemeClr val="accent6">
            <a:lumMod val="60000"/>
            <a:lumOff val="40000"/>
          </a:schemeClr>
        </a:buClr>
        <a:buSzPct val="80000"/>
        <a:buFont typeface="Arial" panose="020B0604020202020204" pitchFamily="34" charset="0"/>
        <a:buChar char="•"/>
        <a:tabLst>
          <a:tab pos="1887538" algn="l"/>
        </a:tabLst>
        <a:defRPr sz="1600" b="0" i="0" kern="1200">
          <a:solidFill>
            <a:schemeClr val="accent6">
              <a:lumMod val="60000"/>
              <a:lumOff val="40000"/>
            </a:schemeClr>
          </a:solidFill>
          <a:latin typeface="Roboto" panose="02000000000000000000" pitchFamily="2" charset="0"/>
          <a:ea typeface="Roboto" panose="02000000000000000000" pitchFamily="2" charset="0"/>
          <a:cs typeface="Calibri Light"/>
        </a:defRPr>
      </a:lvl4pPr>
      <a:lvl5pPr marL="1719072" indent="-342900" algn="l" defTabSz="457189" rtl="0" eaLnBrk="1" latinLnBrk="0" hangingPunct="1">
        <a:spcBef>
          <a:spcPts val="400"/>
        </a:spcBef>
        <a:buClr>
          <a:schemeClr val="accent6">
            <a:lumMod val="60000"/>
            <a:lumOff val="40000"/>
          </a:schemeClr>
        </a:buClr>
        <a:buSzPct val="80000"/>
        <a:buFont typeface="Arial" panose="020B0604020202020204" pitchFamily="34" charset="0"/>
        <a:buChar char="•"/>
        <a:tabLst/>
        <a:defRPr sz="1600" b="0" i="0" kern="1200">
          <a:solidFill>
            <a:schemeClr val="accent6">
              <a:lumMod val="60000"/>
              <a:lumOff val="40000"/>
            </a:schemeClr>
          </a:solidFill>
          <a:latin typeface="Roboto" panose="02000000000000000000" pitchFamily="2" charset="0"/>
          <a:ea typeface="Roboto" panose="02000000000000000000" pitchFamily="2" charset="0"/>
          <a:cs typeface="Calibri Light"/>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344">
          <p15:clr>
            <a:srgbClr val="9FCC3B"/>
          </p15:clr>
        </p15:guide>
        <p15:guide id="3" pos="7336">
          <p15:clr>
            <a:srgbClr val="9FCC3B"/>
          </p15:clr>
        </p15:guide>
        <p15:guide id="6" orient="horz" pos="3912">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6.tiff"/><Relationship Id="rId5" Type="http://schemas.openxmlformats.org/officeDocument/2006/relationships/image" Target="../media/image25.tiff"/><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9.tiff"/><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40.emf"/></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tiff"/></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736FD-48B9-FF45-AEBA-F63195F5B4C7}"/>
              </a:ext>
            </a:extLst>
          </p:cNvPr>
          <p:cNvSpPr>
            <a:spLocks noGrp="1"/>
          </p:cNvSpPr>
          <p:nvPr>
            <p:ph type="title"/>
          </p:nvPr>
        </p:nvSpPr>
        <p:spPr>
          <a:xfrm>
            <a:off x="1068965" y="3571137"/>
            <a:ext cx="11030270" cy="571823"/>
          </a:xfrm>
        </p:spPr>
        <p:txBody>
          <a:bodyPr/>
          <a:lstStyle/>
          <a:p>
            <a:r>
              <a:rPr lang="en-US" dirty="0"/>
              <a:t>Improving computer vision models at scale</a:t>
            </a:r>
          </a:p>
        </p:txBody>
      </p:sp>
      <p:sp>
        <p:nvSpPr>
          <p:cNvPr id="3" name="Text Placeholder 2">
            <a:extLst>
              <a:ext uri="{FF2B5EF4-FFF2-40B4-BE49-F238E27FC236}">
                <a16:creationId xmlns:a16="http://schemas.microsoft.com/office/drawing/2014/main" id="{95801095-C549-8E4E-A2F4-90D91834A256}"/>
              </a:ext>
            </a:extLst>
          </p:cNvPr>
          <p:cNvSpPr>
            <a:spLocks noGrp="1"/>
          </p:cNvSpPr>
          <p:nvPr>
            <p:ph type="body" sz="quarter" idx="10"/>
          </p:nvPr>
        </p:nvSpPr>
        <p:spPr/>
        <p:txBody>
          <a:bodyPr/>
          <a:lstStyle/>
          <a:p>
            <a:r>
              <a:rPr lang="en-US" dirty="0"/>
              <a:t>Dr. </a:t>
            </a:r>
            <a:r>
              <a:rPr lang="en-US" dirty="0" err="1"/>
              <a:t>Mirko</a:t>
            </a:r>
            <a:r>
              <a:rPr lang="en-US" dirty="0"/>
              <a:t> </a:t>
            </a:r>
            <a:r>
              <a:rPr lang="en-US" dirty="0" err="1"/>
              <a:t>Kämpf</a:t>
            </a:r>
            <a:r>
              <a:rPr lang="en-US" dirty="0"/>
              <a:t>  	|   Senior Solutions Architect</a:t>
            </a:r>
          </a:p>
        </p:txBody>
      </p:sp>
      <p:pic>
        <p:nvPicPr>
          <p:cNvPr id="4" name="Grafik 3">
            <a:extLst>
              <a:ext uri="{FF2B5EF4-FFF2-40B4-BE49-F238E27FC236}">
                <a16:creationId xmlns:a16="http://schemas.microsoft.com/office/drawing/2014/main" id="{6DBB2627-5BEA-994A-A97E-33F845AD581F}"/>
              </a:ext>
            </a:extLst>
          </p:cNvPr>
          <p:cNvPicPr>
            <a:picLocks noChangeAspect="1"/>
          </p:cNvPicPr>
          <p:nvPr/>
        </p:nvPicPr>
        <p:blipFill>
          <a:blip r:embed="rId3"/>
          <a:stretch>
            <a:fillRect/>
          </a:stretch>
        </p:blipFill>
        <p:spPr>
          <a:xfrm>
            <a:off x="4216400" y="5029200"/>
            <a:ext cx="7975600" cy="1828800"/>
          </a:xfrm>
          <a:prstGeom prst="rect">
            <a:avLst/>
          </a:prstGeom>
        </p:spPr>
      </p:pic>
    </p:spTree>
    <p:extLst>
      <p:ext uri="{BB962C8B-B14F-4D97-AF65-F5344CB8AC3E}">
        <p14:creationId xmlns:p14="http://schemas.microsoft.com/office/powerpoint/2010/main" val="7388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8D02-84C0-3E49-936D-35B34DBC503F}"/>
              </a:ext>
            </a:extLst>
          </p:cNvPr>
          <p:cNvSpPr>
            <a:spLocks noGrp="1"/>
          </p:cNvSpPr>
          <p:nvPr>
            <p:ph type="title"/>
          </p:nvPr>
        </p:nvSpPr>
        <p:spPr/>
        <p:txBody>
          <a:bodyPr/>
          <a:lstStyle/>
          <a:p>
            <a:r>
              <a:rPr lang="en-US"/>
              <a:t>Resulting status quo</a:t>
            </a:r>
          </a:p>
        </p:txBody>
      </p:sp>
      <p:sp>
        <p:nvSpPr>
          <p:cNvPr id="3" name="Text Placeholder 2">
            <a:extLst>
              <a:ext uri="{FF2B5EF4-FFF2-40B4-BE49-F238E27FC236}">
                <a16:creationId xmlns:a16="http://schemas.microsoft.com/office/drawing/2014/main" id="{56410F1E-13D5-A442-8A72-7AAEF7C28EE2}"/>
              </a:ext>
            </a:extLst>
          </p:cNvPr>
          <p:cNvSpPr>
            <a:spLocks noGrp="1"/>
          </p:cNvSpPr>
          <p:nvPr>
            <p:ph type="body" sz="quarter" idx="10"/>
          </p:nvPr>
        </p:nvSpPr>
        <p:spPr/>
        <p:txBody>
          <a:bodyPr/>
          <a:lstStyle/>
          <a:p>
            <a:endParaRPr lang="en-US"/>
          </a:p>
        </p:txBody>
      </p:sp>
      <p:pic>
        <p:nvPicPr>
          <p:cNvPr id="8" name="Picture Placeholder 7">
            <a:extLst>
              <a:ext uri="{FF2B5EF4-FFF2-40B4-BE49-F238E27FC236}">
                <a16:creationId xmlns:a16="http://schemas.microsoft.com/office/drawing/2014/main" id="{C3F79327-9D21-3B4D-BD98-25F77A6E1D6A}"/>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pic>
        <p:nvPicPr>
          <p:cNvPr id="10" name="Picture Placeholder 9">
            <a:extLst>
              <a:ext uri="{FF2B5EF4-FFF2-40B4-BE49-F238E27FC236}">
                <a16:creationId xmlns:a16="http://schemas.microsoft.com/office/drawing/2014/main" id="{FA11C5E7-A6DA-1C42-9BA2-C4767D20A262}"/>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pic>
        <p:nvPicPr>
          <p:cNvPr id="12" name="Picture Placeholder 11">
            <a:extLst>
              <a:ext uri="{FF2B5EF4-FFF2-40B4-BE49-F238E27FC236}">
                <a16:creationId xmlns:a16="http://schemas.microsoft.com/office/drawing/2014/main" id="{A787FB0F-C222-0D4F-9084-B4FBB9609EEE}"/>
              </a:ext>
            </a:extLst>
          </p:cNvPr>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a:stretch>
            <a:fillRect/>
          </a:stretch>
        </p:blipFill>
        <p:spPr/>
      </p:pic>
      <p:grpSp>
        <p:nvGrpSpPr>
          <p:cNvPr id="13" name="Group 12">
            <a:extLst>
              <a:ext uri="{FF2B5EF4-FFF2-40B4-BE49-F238E27FC236}">
                <a16:creationId xmlns:a16="http://schemas.microsoft.com/office/drawing/2014/main" id="{DECD1F89-4ECB-9448-9D19-510B61D85227}"/>
              </a:ext>
            </a:extLst>
          </p:cNvPr>
          <p:cNvGrpSpPr/>
          <p:nvPr/>
        </p:nvGrpSpPr>
        <p:grpSpPr>
          <a:xfrm>
            <a:off x="1173410" y="2705757"/>
            <a:ext cx="2290359" cy="2288524"/>
            <a:chOff x="1122904" y="2660976"/>
            <a:chExt cx="2290359" cy="2288524"/>
          </a:xfrm>
        </p:grpSpPr>
        <p:grpSp>
          <p:nvGrpSpPr>
            <p:cNvPr id="14" name="Group 13">
              <a:extLst>
                <a:ext uri="{FF2B5EF4-FFF2-40B4-BE49-F238E27FC236}">
                  <a16:creationId xmlns:a16="http://schemas.microsoft.com/office/drawing/2014/main" id="{3CD60F78-054E-644C-A254-8508F13DE4E1}"/>
                </a:ext>
              </a:extLst>
            </p:cNvPr>
            <p:cNvGrpSpPr/>
            <p:nvPr/>
          </p:nvGrpSpPr>
          <p:grpSpPr>
            <a:xfrm>
              <a:off x="1122904" y="2660976"/>
              <a:ext cx="2290359" cy="2288524"/>
              <a:chOff x="-617637" y="1988891"/>
              <a:chExt cx="1717769" cy="1716393"/>
            </a:xfrm>
          </p:grpSpPr>
          <p:pic>
            <p:nvPicPr>
              <p:cNvPr id="17" name="Picture 16">
                <a:extLst>
                  <a:ext uri="{FF2B5EF4-FFF2-40B4-BE49-F238E27FC236}">
                    <a16:creationId xmlns:a16="http://schemas.microsoft.com/office/drawing/2014/main" id="{8EC92C7A-FCDD-E94A-80D7-50B6B9E582A3}"/>
                  </a:ext>
                </a:extLst>
              </p:cNvPr>
              <p:cNvPicPr>
                <a:picLocks noChangeAspect="1"/>
              </p:cNvPicPr>
              <p:nvPr/>
            </p:nvPicPr>
            <p:blipFill rotWithShape="1">
              <a:blip r:embed="rId6" cstate="screen">
                <a:alphaModFix/>
                <a:extLst>
                  <a:ext uri="{28A0092B-C50C-407E-A947-70E740481C1C}">
                    <a14:useLocalDpi xmlns:a14="http://schemas.microsoft.com/office/drawing/2010/main"/>
                  </a:ext>
                </a:extLst>
              </a:blip>
              <a:srcRect/>
              <a:stretch/>
            </p:blipFill>
            <p:spPr>
              <a:xfrm>
                <a:off x="-617637" y="1990784"/>
                <a:ext cx="1717769" cy="1714500"/>
              </a:xfrm>
              <a:prstGeom prst="rect">
                <a:avLst/>
              </a:prstGeom>
              <a:effectLst/>
            </p:spPr>
          </p:pic>
          <p:sp>
            <p:nvSpPr>
              <p:cNvPr id="18" name="Rectangle 17">
                <a:extLst>
                  <a:ext uri="{FF2B5EF4-FFF2-40B4-BE49-F238E27FC236}">
                    <a16:creationId xmlns:a16="http://schemas.microsoft.com/office/drawing/2014/main" id="{A635FB32-7F00-1249-8911-B4C7A7BBF390}"/>
                  </a:ext>
                </a:extLst>
              </p:cNvPr>
              <p:cNvSpPr>
                <a:spLocks noChangeAspect="1"/>
              </p:cNvSpPr>
              <p:nvPr/>
            </p:nvSpPr>
            <p:spPr>
              <a:xfrm>
                <a:off x="-617636" y="1988891"/>
                <a:ext cx="1715989" cy="1714500"/>
              </a:xfrm>
              <a:prstGeom prst="rect">
                <a:avLst/>
              </a:prstGeom>
              <a:solidFill>
                <a:schemeClr val="tx1">
                  <a:alpha val="3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15" name="Title 1">
              <a:extLst>
                <a:ext uri="{FF2B5EF4-FFF2-40B4-BE49-F238E27FC236}">
                  <a16:creationId xmlns:a16="http://schemas.microsoft.com/office/drawing/2014/main" id="{40808702-5571-7C4E-B41F-A3F6244FEEAB}"/>
                </a:ext>
              </a:extLst>
            </p:cNvPr>
            <p:cNvSpPr txBox="1">
              <a:spLocks/>
            </p:cNvSpPr>
            <p:nvPr/>
          </p:nvSpPr>
          <p:spPr>
            <a:xfrm>
              <a:off x="1122904" y="3756207"/>
              <a:ext cx="2290359" cy="322204"/>
            </a:xfrm>
            <a:prstGeom prst="rect">
              <a:avLst/>
            </a:prstGeom>
          </p:spPr>
          <p:txBody>
            <a:bodyPr wrap="square" anchor="b" anchorCtr="0">
              <a:spAutoFit/>
            </a:bodyPr>
            <a:lstStyle>
              <a:lvl1pPr algn="l" defTabSz="342900" rtl="0" eaLnBrk="1" latinLnBrk="0" hangingPunct="1">
                <a:lnSpc>
                  <a:spcPct val="80000"/>
                </a:lnSpc>
                <a:spcBef>
                  <a:spcPct val="0"/>
                </a:spcBef>
                <a:buNone/>
                <a:defRPr sz="2400" b="0" i="0" kern="1200" spc="-75" baseline="0">
                  <a:solidFill>
                    <a:srgbClr val="F5F5F5"/>
                  </a:solidFill>
                  <a:latin typeface="Raleway" panose="020B0503030101060003" pitchFamily="34" charset="77"/>
                  <a:ea typeface="+mj-ea"/>
                  <a:cs typeface="Calibri Light"/>
                </a:defRPr>
              </a:lvl1pPr>
            </a:lstStyle>
            <a:p>
              <a:pPr algn="ctr"/>
              <a:r>
                <a:rPr lang="en-US" sz="1867" spc="27">
                  <a:solidFill>
                    <a:schemeClr val="bg1"/>
                  </a:solidFill>
                  <a:latin typeface="Lato" panose="020F0502020204030203" pitchFamily="34" charset="77"/>
                  <a:ea typeface="Roboto" panose="02000000000000000000" pitchFamily="2" charset="0"/>
                </a:rPr>
                <a:t>VAST UNKNOWN</a:t>
              </a:r>
            </a:p>
          </p:txBody>
        </p:sp>
      </p:grpSp>
      <p:grpSp>
        <p:nvGrpSpPr>
          <p:cNvPr id="19" name="Group 18">
            <a:extLst>
              <a:ext uri="{FF2B5EF4-FFF2-40B4-BE49-F238E27FC236}">
                <a16:creationId xmlns:a16="http://schemas.microsoft.com/office/drawing/2014/main" id="{1D9227E7-EDA3-D14C-B554-31B103A63799}"/>
              </a:ext>
            </a:extLst>
          </p:cNvPr>
          <p:cNvGrpSpPr/>
          <p:nvPr/>
        </p:nvGrpSpPr>
        <p:grpSpPr>
          <a:xfrm>
            <a:off x="4966154" y="2660976"/>
            <a:ext cx="2292730" cy="2288524"/>
            <a:chOff x="4964969" y="2660976"/>
            <a:chExt cx="2292730" cy="2288524"/>
          </a:xfrm>
        </p:grpSpPr>
        <p:grpSp>
          <p:nvGrpSpPr>
            <p:cNvPr id="20" name="Group 19">
              <a:extLst>
                <a:ext uri="{FF2B5EF4-FFF2-40B4-BE49-F238E27FC236}">
                  <a16:creationId xmlns:a16="http://schemas.microsoft.com/office/drawing/2014/main" id="{01E805A9-E45B-3946-BE23-8E316CCA12E8}"/>
                </a:ext>
              </a:extLst>
            </p:cNvPr>
            <p:cNvGrpSpPr/>
            <p:nvPr/>
          </p:nvGrpSpPr>
          <p:grpSpPr>
            <a:xfrm>
              <a:off x="4967340" y="2660976"/>
              <a:ext cx="2290359" cy="2288524"/>
              <a:chOff x="-617637" y="1988891"/>
              <a:chExt cx="1717769" cy="1716393"/>
            </a:xfrm>
          </p:grpSpPr>
          <p:pic>
            <p:nvPicPr>
              <p:cNvPr id="23" name="Picture 22">
                <a:extLst>
                  <a:ext uri="{FF2B5EF4-FFF2-40B4-BE49-F238E27FC236}">
                    <a16:creationId xmlns:a16="http://schemas.microsoft.com/office/drawing/2014/main" id="{C12C37E3-353C-3543-96D4-E08B5713E79E}"/>
                  </a:ext>
                </a:extLst>
              </p:cNvPr>
              <p:cNvPicPr>
                <a:picLocks noChangeAspect="1"/>
              </p:cNvPicPr>
              <p:nvPr/>
            </p:nvPicPr>
            <p:blipFill rotWithShape="1">
              <a:blip r:embed="rId6" cstate="screen">
                <a:alphaModFix/>
                <a:extLst>
                  <a:ext uri="{28A0092B-C50C-407E-A947-70E740481C1C}">
                    <a14:useLocalDpi xmlns:a14="http://schemas.microsoft.com/office/drawing/2010/main"/>
                  </a:ext>
                </a:extLst>
              </a:blip>
              <a:srcRect/>
              <a:stretch/>
            </p:blipFill>
            <p:spPr>
              <a:xfrm>
                <a:off x="-617637" y="1990784"/>
                <a:ext cx="1717769" cy="1714500"/>
              </a:xfrm>
              <a:prstGeom prst="rect">
                <a:avLst/>
              </a:prstGeom>
              <a:effectLst/>
            </p:spPr>
          </p:pic>
          <p:sp>
            <p:nvSpPr>
              <p:cNvPr id="24" name="Rectangle 23">
                <a:extLst>
                  <a:ext uri="{FF2B5EF4-FFF2-40B4-BE49-F238E27FC236}">
                    <a16:creationId xmlns:a16="http://schemas.microsoft.com/office/drawing/2014/main" id="{B1EFDD44-7878-514D-AFB6-D88F2EC4627A}"/>
                  </a:ext>
                </a:extLst>
              </p:cNvPr>
              <p:cNvSpPr>
                <a:spLocks noChangeAspect="1"/>
              </p:cNvSpPr>
              <p:nvPr/>
            </p:nvSpPr>
            <p:spPr>
              <a:xfrm>
                <a:off x="-617636" y="1988891"/>
                <a:ext cx="1715989" cy="1714500"/>
              </a:xfrm>
              <a:prstGeom prst="rect">
                <a:avLst/>
              </a:prstGeom>
              <a:solidFill>
                <a:schemeClr val="tx1">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21" name="Title 1">
              <a:extLst>
                <a:ext uri="{FF2B5EF4-FFF2-40B4-BE49-F238E27FC236}">
                  <a16:creationId xmlns:a16="http://schemas.microsoft.com/office/drawing/2014/main" id="{AC8D4365-C546-524F-8F2D-CA0C54F8C634}"/>
                </a:ext>
              </a:extLst>
            </p:cNvPr>
            <p:cNvSpPr txBox="1">
              <a:spLocks/>
            </p:cNvSpPr>
            <p:nvPr/>
          </p:nvSpPr>
          <p:spPr>
            <a:xfrm>
              <a:off x="4964969" y="3800988"/>
              <a:ext cx="2290358" cy="552074"/>
            </a:xfrm>
            <a:prstGeom prst="rect">
              <a:avLst/>
            </a:prstGeom>
          </p:spPr>
          <p:txBody>
            <a:bodyPr wrap="square" anchor="b" anchorCtr="0">
              <a:spAutoFit/>
            </a:bodyPr>
            <a:lstStyle>
              <a:lvl1pPr algn="l" defTabSz="342900" rtl="0" eaLnBrk="1" latinLnBrk="0" hangingPunct="1">
                <a:lnSpc>
                  <a:spcPct val="80000"/>
                </a:lnSpc>
                <a:spcBef>
                  <a:spcPct val="0"/>
                </a:spcBef>
                <a:buNone/>
                <a:defRPr sz="2400" b="0" i="0" kern="1200" spc="-75" baseline="0">
                  <a:solidFill>
                    <a:srgbClr val="F5F5F5"/>
                  </a:solidFill>
                  <a:latin typeface="Raleway" panose="020B0503030101060003" pitchFamily="34" charset="77"/>
                  <a:ea typeface="+mj-ea"/>
                  <a:cs typeface="Calibri Light"/>
                </a:defRPr>
              </a:lvl1pPr>
            </a:lstStyle>
            <a:p>
              <a:pPr algn="ctr"/>
              <a:r>
                <a:rPr lang="en-US" sz="1867" spc="27">
                  <a:solidFill>
                    <a:schemeClr val="bg1"/>
                  </a:solidFill>
                  <a:latin typeface="Lato" panose="020F0502020204030203" pitchFamily="34" charset="77"/>
                  <a:ea typeface="Roboto" panose="02000000000000000000" pitchFamily="2" charset="0"/>
                </a:rPr>
                <a:t>SMALL TRAINING SETS</a:t>
              </a:r>
            </a:p>
          </p:txBody>
        </p:sp>
      </p:grpSp>
      <p:grpSp>
        <p:nvGrpSpPr>
          <p:cNvPr id="25" name="Group 24">
            <a:extLst>
              <a:ext uri="{FF2B5EF4-FFF2-40B4-BE49-F238E27FC236}">
                <a16:creationId xmlns:a16="http://schemas.microsoft.com/office/drawing/2014/main" id="{95D1E494-0A19-0744-82C5-05C9B5BD0667}"/>
              </a:ext>
            </a:extLst>
          </p:cNvPr>
          <p:cNvGrpSpPr/>
          <p:nvPr/>
        </p:nvGrpSpPr>
        <p:grpSpPr>
          <a:xfrm>
            <a:off x="8801031" y="2660976"/>
            <a:ext cx="2307242" cy="2288525"/>
            <a:chOff x="7470603" y="2660976"/>
            <a:chExt cx="2307242" cy="2288525"/>
          </a:xfrm>
        </p:grpSpPr>
        <p:grpSp>
          <p:nvGrpSpPr>
            <p:cNvPr id="26" name="Group 25">
              <a:extLst>
                <a:ext uri="{FF2B5EF4-FFF2-40B4-BE49-F238E27FC236}">
                  <a16:creationId xmlns:a16="http://schemas.microsoft.com/office/drawing/2014/main" id="{7ACDB443-CE64-0D4A-A937-11AF6CB00092}"/>
                </a:ext>
              </a:extLst>
            </p:cNvPr>
            <p:cNvGrpSpPr>
              <a:grpSpLocks noChangeAspect="1"/>
            </p:cNvGrpSpPr>
            <p:nvPr/>
          </p:nvGrpSpPr>
          <p:grpSpPr>
            <a:xfrm>
              <a:off x="7487488" y="2660976"/>
              <a:ext cx="2290357" cy="2288525"/>
              <a:chOff x="8658395" y="2599216"/>
              <a:chExt cx="2290357" cy="2288525"/>
            </a:xfrm>
          </p:grpSpPr>
          <p:pic>
            <p:nvPicPr>
              <p:cNvPr id="29" name="Picture 28">
                <a:extLst>
                  <a:ext uri="{FF2B5EF4-FFF2-40B4-BE49-F238E27FC236}">
                    <a16:creationId xmlns:a16="http://schemas.microsoft.com/office/drawing/2014/main" id="{26AC1C75-90F2-9545-BB6D-37C6BBB91129}"/>
                  </a:ext>
                </a:extLst>
              </p:cNvPr>
              <p:cNvPicPr>
                <a:picLocks noChangeAspect="1"/>
              </p:cNvPicPr>
              <p:nvPr/>
            </p:nvPicPr>
            <p:blipFill rotWithShape="1">
              <a:blip r:embed="rId6" cstate="screen">
                <a:alphaModFix/>
                <a:extLst>
                  <a:ext uri="{28A0092B-C50C-407E-A947-70E740481C1C}">
                    <a14:useLocalDpi xmlns:a14="http://schemas.microsoft.com/office/drawing/2010/main"/>
                  </a:ext>
                </a:extLst>
              </a:blip>
              <a:srcRect/>
              <a:stretch/>
            </p:blipFill>
            <p:spPr>
              <a:xfrm>
                <a:off x="8658395" y="2601741"/>
                <a:ext cx="2290357" cy="2286000"/>
              </a:xfrm>
              <a:prstGeom prst="rect">
                <a:avLst/>
              </a:prstGeom>
              <a:effectLst/>
            </p:spPr>
          </p:pic>
          <p:sp>
            <p:nvSpPr>
              <p:cNvPr id="30" name="Rectangle 29">
                <a:extLst>
                  <a:ext uri="{FF2B5EF4-FFF2-40B4-BE49-F238E27FC236}">
                    <a16:creationId xmlns:a16="http://schemas.microsoft.com/office/drawing/2014/main" id="{1B35071F-997A-E244-995E-986E200A6CAD}"/>
                  </a:ext>
                </a:extLst>
              </p:cNvPr>
              <p:cNvSpPr>
                <a:spLocks noChangeAspect="1"/>
              </p:cNvSpPr>
              <p:nvPr/>
            </p:nvSpPr>
            <p:spPr>
              <a:xfrm>
                <a:off x="8658396" y="2599216"/>
                <a:ext cx="2287985" cy="2286000"/>
              </a:xfrm>
              <a:prstGeom prst="rect">
                <a:avLst/>
              </a:prstGeom>
              <a:solidFill>
                <a:schemeClr val="tx1">
                  <a:alpha val="2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27" name="Title 1">
              <a:extLst>
                <a:ext uri="{FF2B5EF4-FFF2-40B4-BE49-F238E27FC236}">
                  <a16:creationId xmlns:a16="http://schemas.microsoft.com/office/drawing/2014/main" id="{8B96B6B3-BF40-EB4F-AFCB-D6FA03FA7510}"/>
                </a:ext>
              </a:extLst>
            </p:cNvPr>
            <p:cNvSpPr txBox="1">
              <a:spLocks/>
            </p:cNvSpPr>
            <p:nvPr/>
          </p:nvSpPr>
          <p:spPr>
            <a:xfrm>
              <a:off x="7470603" y="3800988"/>
              <a:ext cx="2290355" cy="552074"/>
            </a:xfrm>
            <a:prstGeom prst="rect">
              <a:avLst/>
            </a:prstGeom>
          </p:spPr>
          <p:txBody>
            <a:bodyPr wrap="square" anchor="b" anchorCtr="0">
              <a:spAutoFit/>
            </a:bodyPr>
            <a:lstStyle>
              <a:lvl1pPr algn="l" defTabSz="342900" rtl="0" eaLnBrk="1" latinLnBrk="0" hangingPunct="1">
                <a:lnSpc>
                  <a:spcPct val="80000"/>
                </a:lnSpc>
                <a:spcBef>
                  <a:spcPct val="0"/>
                </a:spcBef>
                <a:buNone/>
                <a:defRPr sz="2400" b="0" i="0" kern="1200" spc="-75" baseline="0">
                  <a:solidFill>
                    <a:srgbClr val="F5F5F5"/>
                  </a:solidFill>
                  <a:latin typeface="Raleway" panose="020B0503030101060003" pitchFamily="34" charset="77"/>
                  <a:ea typeface="+mj-ea"/>
                  <a:cs typeface="Calibri Light"/>
                </a:defRPr>
              </a:lvl1pPr>
            </a:lstStyle>
            <a:p>
              <a:pPr algn="ctr"/>
              <a:r>
                <a:rPr lang="en-US" sz="1867" spc="27">
                  <a:solidFill>
                    <a:schemeClr val="bg1"/>
                  </a:solidFill>
                  <a:latin typeface="Lato" panose="020F0502020204030203" pitchFamily="34" charset="77"/>
                  <a:ea typeface="Roboto" panose="02000000000000000000" pitchFamily="2" charset="0"/>
                </a:rPr>
                <a:t>USED IN ISOLATION</a:t>
              </a:r>
            </a:p>
          </p:txBody>
        </p:sp>
      </p:grpSp>
    </p:spTree>
    <p:extLst>
      <p:ext uri="{BB962C8B-B14F-4D97-AF65-F5344CB8AC3E}">
        <p14:creationId xmlns:p14="http://schemas.microsoft.com/office/powerpoint/2010/main" val="250552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692BD4E-AA93-F042-8D21-CD6D336891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19131" y="766348"/>
            <a:ext cx="7818628" cy="5170628"/>
          </a:xfrm>
          <a:prstGeom prst="rect">
            <a:avLst/>
          </a:prstGeom>
        </p:spPr>
      </p:pic>
    </p:spTree>
    <p:extLst>
      <p:ext uri="{BB962C8B-B14F-4D97-AF65-F5344CB8AC3E}">
        <p14:creationId xmlns:p14="http://schemas.microsoft.com/office/powerpoint/2010/main" val="125289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875BC-6355-CA4C-BFBE-4E9C080A670A}"/>
              </a:ext>
            </a:extLst>
          </p:cNvPr>
          <p:cNvSpPr>
            <a:spLocks noGrp="1"/>
          </p:cNvSpPr>
          <p:nvPr>
            <p:ph type="title"/>
          </p:nvPr>
        </p:nvSpPr>
        <p:spPr/>
        <p:txBody>
          <a:bodyPr/>
          <a:lstStyle/>
          <a:p>
            <a:r>
              <a:rPr lang="en-US"/>
              <a:t>Cloudera difference</a:t>
            </a:r>
          </a:p>
        </p:txBody>
      </p:sp>
    </p:spTree>
    <p:extLst>
      <p:ext uri="{BB962C8B-B14F-4D97-AF65-F5344CB8AC3E}">
        <p14:creationId xmlns:p14="http://schemas.microsoft.com/office/powerpoint/2010/main" val="552441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prstGeom prst="rect">
            <a:avLst/>
          </a:prstGeom>
          <a:noFill/>
          <a:ln>
            <a:noFill/>
          </a:ln>
        </p:spPr>
        <p:txBody>
          <a:bodyPr spcFirstLastPara="1" wrap="square" lIns="0" tIns="45700" rIns="91425" bIns="45700" anchor="b" anchorCtr="0">
            <a:noAutofit/>
          </a:bodyPr>
          <a:lstStyle/>
          <a:p>
            <a:pPr marL="0" marR="0" lvl="0" indent="0" algn="l" rtl="0">
              <a:lnSpc>
                <a:spcPct val="80000"/>
              </a:lnSpc>
              <a:spcBef>
                <a:spcPts val="0"/>
              </a:spcBef>
              <a:spcAft>
                <a:spcPts val="0"/>
              </a:spcAft>
              <a:buClr>
                <a:schemeClr val="lt1"/>
              </a:buClr>
              <a:buSzPts val="3000"/>
              <a:buFont typeface="Lato"/>
              <a:buNone/>
            </a:pPr>
            <a:r>
              <a:rPr lang="en-US"/>
              <a:t>Intersection of two worlds</a:t>
            </a:r>
            <a:endParaRPr/>
          </a:p>
        </p:txBody>
      </p:sp>
      <p:sp>
        <p:nvSpPr>
          <p:cNvPr id="304" name="Shape 304"/>
          <p:cNvSpPr txBox="1">
            <a:spLocks noGrp="1"/>
          </p:cNvSpPr>
          <p:nvPr>
            <p:ph type="body" sz="quarter" idx="10"/>
          </p:nvPr>
        </p:nvSpPr>
        <p:spPr>
          <a:prstGeom prst="rect">
            <a:avLst/>
          </a:prstGeom>
          <a:noFill/>
          <a:ln>
            <a:noFill/>
          </a:ln>
        </p:spPr>
        <p:txBody>
          <a:bodyPr spcFirstLastPara="1" wrap="square" lIns="0" tIns="22850" rIns="91425" bIns="45700" anchor="t" anchorCtr="0">
            <a:noAutofit/>
          </a:bodyPr>
          <a:lstStyle/>
          <a:p>
            <a:pPr marL="0" marR="0" lvl="0" indent="0" algn="l" rtl="0">
              <a:spcBef>
                <a:spcPts val="0"/>
              </a:spcBef>
              <a:spcAft>
                <a:spcPts val="0"/>
              </a:spcAft>
              <a:buClr>
                <a:schemeClr val="dk1"/>
              </a:buClr>
              <a:buSzPts val="1760"/>
              <a:buFont typeface="Arial"/>
              <a:buNone/>
            </a:pPr>
            <a:endParaRPr/>
          </a:p>
        </p:txBody>
      </p:sp>
      <p:sp>
        <p:nvSpPr>
          <p:cNvPr id="306" name="Shape 306"/>
          <p:cNvSpPr txBox="1"/>
          <p:nvPr/>
        </p:nvSpPr>
        <p:spPr>
          <a:xfrm>
            <a:off x="754569" y="3142777"/>
            <a:ext cx="2781814" cy="373732"/>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Clr>
                <a:srgbClr val="E6E6E6"/>
              </a:buClr>
              <a:buSzPts val="1400"/>
              <a:buFont typeface="Roboto"/>
              <a:buNone/>
            </a:pPr>
            <a:r>
              <a:rPr lang="en-US" sz="1800">
                <a:solidFill>
                  <a:schemeClr val="accent6"/>
                </a:solidFill>
                <a:latin typeface="Roboto"/>
                <a:ea typeface="Roboto"/>
                <a:cs typeface="Roboto"/>
                <a:sym typeface="Roboto"/>
              </a:rPr>
              <a:t>Digital Asset Management</a:t>
            </a:r>
            <a:endParaRPr sz="1600">
              <a:solidFill>
                <a:schemeClr val="accent6"/>
              </a:solidFill>
            </a:endParaRPr>
          </a:p>
        </p:txBody>
      </p:sp>
      <p:sp>
        <p:nvSpPr>
          <p:cNvPr id="307" name="Shape 307"/>
          <p:cNvSpPr txBox="1"/>
          <p:nvPr/>
        </p:nvSpPr>
        <p:spPr>
          <a:xfrm>
            <a:off x="8733164" y="3141509"/>
            <a:ext cx="2524942" cy="376268"/>
          </a:xfrm>
          <a:prstGeom prst="rect">
            <a:avLst/>
          </a:prstGeom>
          <a:noFill/>
          <a:ln>
            <a:noFill/>
          </a:ln>
        </p:spPr>
        <p:txBody>
          <a:bodyPr spcFirstLastPara="1" wrap="square" lIns="0" tIns="45700" rIns="91425" bIns="45700" anchor="t" anchorCtr="0">
            <a:noAutofit/>
          </a:bodyPr>
          <a:lstStyle/>
          <a:p>
            <a:pPr marL="0" marR="0" lvl="0" indent="0" algn="r" rtl="0">
              <a:spcBef>
                <a:spcPts val="0"/>
              </a:spcBef>
              <a:spcAft>
                <a:spcPts val="0"/>
              </a:spcAft>
              <a:buNone/>
            </a:pPr>
            <a:r>
              <a:rPr lang="en-US" sz="1800">
                <a:solidFill>
                  <a:schemeClr val="accent6"/>
                </a:solidFill>
                <a:latin typeface="Roboto"/>
                <a:ea typeface="Roboto"/>
                <a:cs typeface="Roboto"/>
                <a:sym typeface="Roboto"/>
              </a:rPr>
              <a:t>Data Science Platforms</a:t>
            </a:r>
            <a:endParaRPr sz="1600">
              <a:solidFill>
                <a:schemeClr val="accent6"/>
              </a:solidFill>
            </a:endParaRPr>
          </a:p>
        </p:txBody>
      </p:sp>
      <p:sp>
        <p:nvSpPr>
          <p:cNvPr id="309" name="Shape 309"/>
          <p:cNvSpPr txBox="1"/>
          <p:nvPr/>
        </p:nvSpPr>
        <p:spPr>
          <a:xfrm>
            <a:off x="4450640" y="5181089"/>
            <a:ext cx="3825641" cy="594069"/>
          </a:xfrm>
          <a:prstGeom prst="rect">
            <a:avLst/>
          </a:prstGeom>
          <a:noFill/>
          <a:ln>
            <a:noFill/>
          </a:ln>
        </p:spPr>
        <p:txBody>
          <a:bodyPr spcFirstLastPara="1" wrap="square" lIns="0" tIns="45700" rIns="91425" bIns="45700" anchor="t" anchorCtr="0">
            <a:noAutofit/>
          </a:bodyPr>
          <a:lstStyle/>
          <a:p>
            <a:pPr marL="0" marR="0" lvl="0" indent="0" algn="ctr" rtl="0">
              <a:spcBef>
                <a:spcPts val="0"/>
              </a:spcBef>
              <a:spcAft>
                <a:spcPts val="0"/>
              </a:spcAft>
              <a:buClr>
                <a:srgbClr val="E6E6E6"/>
              </a:buClr>
              <a:buSzPts val="1400"/>
              <a:buFont typeface="Roboto"/>
              <a:buNone/>
            </a:pPr>
            <a:r>
              <a:rPr lang="en-US" sz="1800">
                <a:solidFill>
                  <a:schemeClr val="accent6"/>
                </a:solidFill>
                <a:latin typeface="Roboto"/>
                <a:ea typeface="Roboto"/>
                <a:cs typeface="Roboto"/>
                <a:sym typeface="Roboto"/>
              </a:rPr>
              <a:t>Automated annotation of new data</a:t>
            </a:r>
          </a:p>
          <a:p>
            <a:pPr marL="0" marR="0" lvl="0" indent="0" algn="ctr" rtl="0">
              <a:spcBef>
                <a:spcPts val="0"/>
              </a:spcBef>
              <a:spcAft>
                <a:spcPts val="0"/>
              </a:spcAft>
              <a:buClr>
                <a:srgbClr val="E6E6E6"/>
              </a:buClr>
              <a:buSzPts val="1400"/>
              <a:buFont typeface="Roboto"/>
              <a:buNone/>
            </a:pPr>
            <a:r>
              <a:rPr lang="en-US" sz="1800">
                <a:solidFill>
                  <a:schemeClr val="accent6"/>
                </a:solidFill>
                <a:latin typeface="Roboto"/>
                <a:ea typeface="Roboto"/>
                <a:cs typeface="Roboto"/>
                <a:sym typeface="Roboto"/>
              </a:rPr>
              <a:t>Optimized model imporvements</a:t>
            </a:r>
            <a:endParaRPr sz="1600">
              <a:solidFill>
                <a:schemeClr val="accent6"/>
              </a:solidFill>
            </a:endParaRPr>
          </a:p>
        </p:txBody>
      </p:sp>
      <p:grpSp>
        <p:nvGrpSpPr>
          <p:cNvPr id="6" name="Group 5">
            <a:extLst>
              <a:ext uri="{FF2B5EF4-FFF2-40B4-BE49-F238E27FC236}">
                <a16:creationId xmlns:a16="http://schemas.microsoft.com/office/drawing/2014/main" id="{C916FE61-2DD7-4BDE-9C80-F1239D7A7A33}"/>
              </a:ext>
            </a:extLst>
          </p:cNvPr>
          <p:cNvGrpSpPr/>
          <p:nvPr/>
        </p:nvGrpSpPr>
        <p:grpSpPr>
          <a:xfrm>
            <a:off x="3915719" y="1960699"/>
            <a:ext cx="4360562" cy="2744079"/>
            <a:chOff x="5024810" y="1723394"/>
            <a:chExt cx="4360562" cy="2744079"/>
          </a:xfrm>
        </p:grpSpPr>
        <p:sp>
          <p:nvSpPr>
            <p:cNvPr id="12" name="Oval 11">
              <a:extLst>
                <a:ext uri="{FF2B5EF4-FFF2-40B4-BE49-F238E27FC236}">
                  <a16:creationId xmlns:a16="http://schemas.microsoft.com/office/drawing/2014/main" id="{708ADFEE-9C30-4A85-B16D-6B25F9229C31}"/>
                </a:ext>
              </a:extLst>
            </p:cNvPr>
            <p:cNvSpPr/>
            <p:nvPr/>
          </p:nvSpPr>
          <p:spPr>
            <a:xfrm>
              <a:off x="6615722" y="1754573"/>
              <a:ext cx="2712900" cy="2712900"/>
            </a:xfrm>
            <a:prstGeom prst="ellipse">
              <a:avLst/>
            </a:prstGeom>
            <a:solidFill>
              <a:schemeClr val="accent6">
                <a:alpha val="56863"/>
              </a:schemeClr>
            </a:solidFill>
            <a:ln w="76200">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bg1"/>
                </a:solidFill>
              </a:endParaRPr>
            </a:p>
          </p:txBody>
        </p:sp>
        <p:sp>
          <p:nvSpPr>
            <p:cNvPr id="3" name="Oval 2">
              <a:extLst>
                <a:ext uri="{FF2B5EF4-FFF2-40B4-BE49-F238E27FC236}">
                  <a16:creationId xmlns:a16="http://schemas.microsoft.com/office/drawing/2014/main" id="{E91C1AC0-7CB5-4C22-829B-720AD90594B5}"/>
                </a:ext>
              </a:extLst>
            </p:cNvPr>
            <p:cNvSpPr/>
            <p:nvPr/>
          </p:nvSpPr>
          <p:spPr>
            <a:xfrm>
              <a:off x="5024810" y="1754573"/>
              <a:ext cx="2712900" cy="2712900"/>
            </a:xfrm>
            <a:prstGeom prst="ellipse">
              <a:avLst/>
            </a:prstGeom>
            <a:solidFill>
              <a:srgbClr val="29A7DE">
                <a:alpha val="56863"/>
              </a:srgbClr>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bg1"/>
                </a:solidFill>
              </a:endParaRPr>
            </a:p>
          </p:txBody>
        </p:sp>
        <p:sp>
          <p:nvSpPr>
            <p:cNvPr id="14" name="Oval 13">
              <a:extLst>
                <a:ext uri="{FF2B5EF4-FFF2-40B4-BE49-F238E27FC236}">
                  <a16:creationId xmlns:a16="http://schemas.microsoft.com/office/drawing/2014/main" id="{3BD69CAA-84DD-4E3E-8B15-473F718B5FC8}"/>
                </a:ext>
              </a:extLst>
            </p:cNvPr>
            <p:cNvSpPr/>
            <p:nvPr/>
          </p:nvSpPr>
          <p:spPr>
            <a:xfrm>
              <a:off x="6672472" y="1723394"/>
              <a:ext cx="2712900" cy="2712900"/>
            </a:xfrm>
            <a:prstGeom prst="ellipse">
              <a:avLst/>
            </a:prstGeom>
            <a:noFill/>
            <a:ln w="76200">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bg1"/>
                </a:solidFill>
              </a:endParaRPr>
            </a:p>
          </p:txBody>
        </p:sp>
      </p:grpSp>
      <p:grpSp>
        <p:nvGrpSpPr>
          <p:cNvPr id="37" name="Group 36">
            <a:extLst>
              <a:ext uri="{FF2B5EF4-FFF2-40B4-BE49-F238E27FC236}">
                <a16:creationId xmlns:a16="http://schemas.microsoft.com/office/drawing/2014/main" id="{2E260F53-A3AA-4D0C-B38E-82667418B43E}"/>
              </a:ext>
            </a:extLst>
          </p:cNvPr>
          <p:cNvGrpSpPr/>
          <p:nvPr/>
        </p:nvGrpSpPr>
        <p:grpSpPr>
          <a:xfrm>
            <a:off x="4526317" y="4476897"/>
            <a:ext cx="3139366" cy="635506"/>
            <a:chOff x="4526317" y="4476897"/>
            <a:chExt cx="3139366" cy="635506"/>
          </a:xfrm>
        </p:grpSpPr>
        <p:cxnSp>
          <p:nvCxnSpPr>
            <p:cNvPr id="8" name="Straight Connector 7">
              <a:extLst>
                <a:ext uri="{FF2B5EF4-FFF2-40B4-BE49-F238E27FC236}">
                  <a16:creationId xmlns:a16="http://schemas.microsoft.com/office/drawing/2014/main" id="{D1318E63-AF48-4137-A3C7-0BC2C867F3E9}"/>
                </a:ext>
              </a:extLst>
            </p:cNvPr>
            <p:cNvCxnSpPr>
              <a:cxnSpLocks/>
            </p:cNvCxnSpPr>
            <p:nvPr/>
          </p:nvCxnSpPr>
          <p:spPr>
            <a:xfrm>
              <a:off x="6096000" y="4476897"/>
              <a:ext cx="1" cy="635506"/>
            </a:xfrm>
            <a:prstGeom prst="line">
              <a:avLst/>
            </a:prstGeom>
            <a:ln w="12700">
              <a:solidFill>
                <a:schemeClr val="accent6"/>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AB6F08E-F6D2-43FC-BD5F-A2DB117C1E45}"/>
                </a:ext>
              </a:extLst>
            </p:cNvPr>
            <p:cNvCxnSpPr>
              <a:cxnSpLocks/>
            </p:cNvCxnSpPr>
            <p:nvPr/>
          </p:nvCxnSpPr>
          <p:spPr>
            <a:xfrm>
              <a:off x="4526317" y="5112403"/>
              <a:ext cx="3139366" cy="0"/>
            </a:xfrm>
            <a:prstGeom prst="line">
              <a:avLst/>
            </a:prstGeom>
            <a:ln w="12700">
              <a:solidFill>
                <a:schemeClr val="accent6"/>
              </a:solidFill>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251313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548639" y="593313"/>
            <a:ext cx="11356489" cy="580306"/>
          </a:xfrm>
          <a:prstGeom prst="rect">
            <a:avLst/>
          </a:prstGeom>
          <a:noFill/>
          <a:ln>
            <a:noFill/>
          </a:ln>
        </p:spPr>
        <p:txBody>
          <a:bodyPr spcFirstLastPara="1" wrap="square" lIns="0" tIns="45700" rIns="91425" bIns="45700" anchor="b" anchorCtr="0">
            <a:noAutofit/>
          </a:bodyPr>
          <a:lstStyle/>
          <a:p>
            <a:pPr marL="0" marR="0" lvl="0" indent="0" algn="l" rtl="0">
              <a:lnSpc>
                <a:spcPct val="80000"/>
              </a:lnSpc>
              <a:spcBef>
                <a:spcPts val="0"/>
              </a:spcBef>
              <a:spcAft>
                <a:spcPts val="0"/>
              </a:spcAft>
              <a:buClr>
                <a:schemeClr val="lt1"/>
              </a:buClr>
              <a:buSzPts val="3000"/>
              <a:buFont typeface="Lato"/>
              <a:buNone/>
            </a:pPr>
            <a:r>
              <a:rPr lang="en-US" sz="3000" b="0" i="0" u="none" strike="noStrike" cap="none">
                <a:solidFill>
                  <a:schemeClr val="tx1"/>
                </a:solidFill>
                <a:sym typeface="Lato"/>
              </a:rPr>
              <a:t>ML-POWERED, DOMAIN-AWARE </a:t>
            </a:r>
            <a:r>
              <a:rPr lang="en-US" sz="3000" b="1" i="0" u="none" strike="noStrike" cap="none">
                <a:solidFill>
                  <a:schemeClr val="tx1"/>
                </a:solidFill>
                <a:sym typeface="Lato"/>
              </a:rPr>
              <a:t>IMAGE</a:t>
            </a:r>
            <a:r>
              <a:rPr lang="en-US" sz="3000" b="0" i="0" u="none" strike="noStrike" cap="none">
                <a:solidFill>
                  <a:schemeClr val="tx1"/>
                </a:solidFill>
                <a:sym typeface="Lato"/>
              </a:rPr>
              <a:t> REPOSITORY FOR DATA SCIENCE</a:t>
            </a:r>
            <a:endParaRPr>
              <a:solidFill>
                <a:schemeClr val="tx1"/>
              </a:solidFill>
            </a:endParaRPr>
          </a:p>
        </p:txBody>
      </p:sp>
      <p:sp>
        <p:nvSpPr>
          <p:cNvPr id="385" name="Shape 385"/>
          <p:cNvSpPr txBox="1">
            <a:spLocks noGrp="1"/>
          </p:cNvSpPr>
          <p:nvPr>
            <p:ph type="body" idx="1"/>
          </p:nvPr>
        </p:nvSpPr>
        <p:spPr>
          <a:xfrm>
            <a:off x="548640" y="1173620"/>
            <a:ext cx="11094720" cy="410633"/>
          </a:xfrm>
          <a:prstGeom prst="rect">
            <a:avLst/>
          </a:prstGeom>
          <a:noFill/>
          <a:ln>
            <a:noFill/>
          </a:ln>
        </p:spPr>
        <p:txBody>
          <a:bodyPr spcFirstLastPara="1" wrap="square" lIns="0" tIns="22850" rIns="91425" bIns="45700" anchor="t" anchorCtr="0">
            <a:noAutofit/>
          </a:bodyPr>
          <a:lstStyle/>
          <a:p>
            <a:pPr marL="0" marR="0" lvl="0" indent="0" algn="l" rtl="0">
              <a:spcBef>
                <a:spcPts val="0"/>
              </a:spcBef>
              <a:spcAft>
                <a:spcPts val="0"/>
              </a:spcAft>
              <a:buClr>
                <a:schemeClr val="dk1"/>
              </a:buClr>
              <a:buSzPts val="1760"/>
              <a:buFont typeface="Arial"/>
              <a:buNone/>
            </a:pPr>
            <a:r>
              <a:rPr lang="en-US" sz="2200" b="1" i="0" u="none" strike="noStrike" cap="none">
                <a:solidFill>
                  <a:schemeClr val="accent1"/>
                </a:solidFill>
                <a:latin typeface="Roboto"/>
                <a:ea typeface="Roboto"/>
                <a:cs typeface="Roboto"/>
                <a:sym typeface="Roboto"/>
              </a:rPr>
              <a:t>Core functions: Implemented as reusable building blocks: </a:t>
            </a:r>
            <a:br>
              <a:rPr lang="en-US" sz="2200" b="0" i="0" u="none" strike="noStrike" cap="none">
                <a:solidFill>
                  <a:schemeClr val="accent1"/>
                </a:solidFill>
                <a:latin typeface="Roboto"/>
                <a:ea typeface="Roboto"/>
                <a:cs typeface="Roboto"/>
                <a:sym typeface="Roboto"/>
              </a:rPr>
            </a:br>
            <a:r>
              <a:rPr lang="en-US" sz="2200" b="0" i="0" u="none" strike="noStrike" cap="none">
                <a:solidFill>
                  <a:schemeClr val="accent1"/>
                </a:solidFill>
                <a:latin typeface="Roboto"/>
                <a:ea typeface="Roboto"/>
                <a:cs typeface="Roboto"/>
                <a:sym typeface="Roboto"/>
              </a:rPr>
              <a:t>Provide extensible, repeatable, and focused solutions</a:t>
            </a:r>
            <a:endParaRPr/>
          </a:p>
        </p:txBody>
      </p:sp>
      <p:sp>
        <p:nvSpPr>
          <p:cNvPr id="386" name="Shape 386"/>
          <p:cNvSpPr txBox="1">
            <a:spLocks noGrp="1"/>
          </p:cNvSpPr>
          <p:nvPr>
            <p:ph type="body" idx="2"/>
          </p:nvPr>
        </p:nvSpPr>
        <p:spPr>
          <a:xfrm>
            <a:off x="546100" y="3541676"/>
            <a:ext cx="2560320" cy="1742146"/>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Clr>
                <a:srgbClr val="E6E6E6"/>
              </a:buClr>
              <a:buSzPts val="1440"/>
              <a:buFont typeface="Arial"/>
              <a:buNone/>
            </a:pPr>
            <a:r>
              <a:rPr lang="en-US" sz="1800" b="0" i="0" u="none" strike="noStrike" cap="none">
                <a:solidFill>
                  <a:schemeClr val="accent2"/>
                </a:solidFill>
                <a:sym typeface="Roboto"/>
              </a:rPr>
              <a:t>Asset Acquisition and Processing</a:t>
            </a:r>
            <a:endParaRPr>
              <a:solidFill>
                <a:schemeClr val="accent2"/>
              </a:solidFill>
            </a:endParaRPr>
          </a:p>
          <a:p>
            <a:pPr marL="0" marR="0" lvl="0" indent="0" algn="l" rtl="0">
              <a:spcBef>
                <a:spcPts val="280"/>
              </a:spcBef>
              <a:spcAft>
                <a:spcPts val="0"/>
              </a:spcAft>
              <a:buClr>
                <a:srgbClr val="E6E6E6"/>
              </a:buClr>
              <a:buSzPts val="1120"/>
              <a:buFont typeface="Arial"/>
              <a:buNone/>
            </a:pPr>
            <a:r>
              <a:rPr lang="en-US" sz="1400" b="0" i="0" u="none" strike="noStrike" cap="none">
                <a:solidFill>
                  <a:schemeClr val="bg1"/>
                </a:solidFill>
                <a:sym typeface="Roboto"/>
              </a:rPr>
              <a:t>Processing of digital assets with machine learning annotation and enrichment</a:t>
            </a:r>
            <a:endParaRPr>
              <a:solidFill>
                <a:schemeClr val="bg1"/>
              </a:solidFill>
            </a:endParaRPr>
          </a:p>
          <a:p>
            <a:pPr marL="173038" marR="0" lvl="0" indent="-101918" algn="l" rtl="0">
              <a:spcBef>
                <a:spcPts val="280"/>
              </a:spcBef>
              <a:spcAft>
                <a:spcPts val="0"/>
              </a:spcAft>
              <a:buClr>
                <a:srgbClr val="E6E6E6"/>
              </a:buClr>
              <a:buSzPts val="1120"/>
              <a:buFont typeface="Arial"/>
              <a:buNone/>
            </a:pPr>
            <a:endParaRPr sz="1400" b="0" i="0" u="none" strike="noStrike" cap="none">
              <a:solidFill>
                <a:srgbClr val="B4B4B4"/>
              </a:solidFill>
              <a:latin typeface="Roboto"/>
              <a:ea typeface="Roboto"/>
              <a:cs typeface="Roboto"/>
              <a:sym typeface="Roboto"/>
            </a:endParaRPr>
          </a:p>
        </p:txBody>
      </p:sp>
      <p:sp>
        <p:nvSpPr>
          <p:cNvPr id="387" name="Shape 387"/>
          <p:cNvSpPr txBox="1">
            <a:spLocks noGrp="1"/>
          </p:cNvSpPr>
          <p:nvPr>
            <p:ph type="body" idx="3"/>
          </p:nvPr>
        </p:nvSpPr>
        <p:spPr>
          <a:xfrm>
            <a:off x="3390900" y="3541676"/>
            <a:ext cx="2560320" cy="1742146"/>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Clr>
                <a:srgbClr val="E6E6E6"/>
              </a:buClr>
              <a:buSzPts val="1440"/>
              <a:buFont typeface="Arial"/>
              <a:buNone/>
            </a:pPr>
            <a:r>
              <a:rPr lang="en-US" sz="1800" b="0" i="0" u="none" strike="noStrike" cap="none">
                <a:solidFill>
                  <a:schemeClr val="accent3"/>
                </a:solidFill>
                <a:sym typeface="Roboto"/>
              </a:rPr>
              <a:t>Domain-Oriented Query and Access</a:t>
            </a:r>
            <a:endParaRPr>
              <a:solidFill>
                <a:schemeClr val="accent3"/>
              </a:solidFill>
            </a:endParaRPr>
          </a:p>
          <a:p>
            <a:pPr marL="0" marR="0" lvl="0" indent="0" algn="l" rtl="0">
              <a:spcBef>
                <a:spcPts val="280"/>
              </a:spcBef>
              <a:spcAft>
                <a:spcPts val="0"/>
              </a:spcAft>
              <a:buClr>
                <a:srgbClr val="E6E6E6"/>
              </a:buClr>
              <a:buSzPts val="1120"/>
              <a:buFont typeface="Arial"/>
              <a:buNone/>
            </a:pPr>
            <a:r>
              <a:rPr lang="en-US" sz="1400" b="0" i="0" u="none" strike="noStrike" cap="none">
                <a:solidFill>
                  <a:schemeClr val="bg1"/>
                </a:solidFill>
                <a:sym typeface="Roboto"/>
              </a:rPr>
              <a:t>Semantic query asset acquisition and discovery with domain specific ontologies</a:t>
            </a:r>
            <a:endParaRPr>
              <a:solidFill>
                <a:schemeClr val="bg1"/>
              </a:solidFill>
            </a:endParaRPr>
          </a:p>
          <a:p>
            <a:pPr marL="0" marR="0" lvl="0" indent="0" algn="l" rtl="0">
              <a:spcBef>
                <a:spcPts val="280"/>
              </a:spcBef>
              <a:spcAft>
                <a:spcPts val="0"/>
              </a:spcAft>
              <a:buClr>
                <a:srgbClr val="E6E6E6"/>
              </a:buClr>
              <a:buSzPts val="1120"/>
              <a:buFont typeface="Arial"/>
              <a:buNone/>
            </a:pPr>
            <a:endParaRPr sz="1400" b="0" i="0" u="none" strike="noStrike" cap="none">
              <a:solidFill>
                <a:srgbClr val="B4B4B4"/>
              </a:solidFill>
              <a:latin typeface="Roboto"/>
              <a:ea typeface="Roboto"/>
              <a:cs typeface="Roboto"/>
              <a:sym typeface="Roboto"/>
            </a:endParaRPr>
          </a:p>
        </p:txBody>
      </p:sp>
      <p:sp>
        <p:nvSpPr>
          <p:cNvPr id="388" name="Shape 388"/>
          <p:cNvSpPr txBox="1">
            <a:spLocks noGrp="1"/>
          </p:cNvSpPr>
          <p:nvPr>
            <p:ph type="body" idx="4"/>
          </p:nvPr>
        </p:nvSpPr>
        <p:spPr>
          <a:xfrm>
            <a:off x="6235700" y="3541676"/>
            <a:ext cx="2560320" cy="1742146"/>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Clr>
                <a:srgbClr val="E6E6E6"/>
              </a:buClr>
              <a:buSzPts val="1440"/>
              <a:buFont typeface="Arial"/>
              <a:buNone/>
            </a:pPr>
            <a:r>
              <a:rPr lang="en-US" sz="1800" b="0" i="0" u="none" strike="noStrike" cap="none">
                <a:solidFill>
                  <a:schemeClr val="accent4"/>
                </a:solidFill>
                <a:sym typeface="Roboto"/>
              </a:rPr>
              <a:t>Training Set Management</a:t>
            </a:r>
            <a:endParaRPr>
              <a:solidFill>
                <a:schemeClr val="accent4"/>
              </a:solidFill>
            </a:endParaRPr>
          </a:p>
          <a:p>
            <a:pPr marL="0" marR="0" lvl="0" indent="0" algn="l" rtl="0">
              <a:spcBef>
                <a:spcPts val="280"/>
              </a:spcBef>
              <a:spcAft>
                <a:spcPts val="0"/>
              </a:spcAft>
              <a:buClr>
                <a:srgbClr val="E6E6E6"/>
              </a:buClr>
              <a:buSzPts val="1120"/>
              <a:buFont typeface="Arial"/>
              <a:buNone/>
            </a:pPr>
            <a:r>
              <a:rPr lang="en-US" sz="1400" b="0" i="0" u="none" strike="noStrike" cap="none">
                <a:solidFill>
                  <a:schemeClr val="bg1"/>
                </a:solidFill>
                <a:sym typeface="Roboto"/>
              </a:rPr>
              <a:t>Using the “domain aware DAM” to generate and retrieve relevant data sets for model development and automated testing</a:t>
            </a:r>
            <a:endParaRPr>
              <a:solidFill>
                <a:schemeClr val="bg1"/>
              </a:solidFill>
            </a:endParaRPr>
          </a:p>
          <a:p>
            <a:pPr marL="0" marR="0" lvl="0" indent="0" algn="l" rtl="0">
              <a:spcBef>
                <a:spcPts val="280"/>
              </a:spcBef>
              <a:spcAft>
                <a:spcPts val="0"/>
              </a:spcAft>
              <a:buClr>
                <a:srgbClr val="E6E6E6"/>
              </a:buClr>
              <a:buSzPts val="1120"/>
              <a:buFont typeface="Arial"/>
              <a:buNone/>
            </a:pPr>
            <a:endParaRPr sz="1400" b="0" i="0" u="none" strike="noStrike" cap="none">
              <a:solidFill>
                <a:srgbClr val="B4B4B4"/>
              </a:solidFill>
              <a:latin typeface="Roboto"/>
              <a:ea typeface="Roboto"/>
              <a:cs typeface="Roboto"/>
              <a:sym typeface="Roboto"/>
            </a:endParaRPr>
          </a:p>
        </p:txBody>
      </p:sp>
      <p:sp>
        <p:nvSpPr>
          <p:cNvPr id="389" name="Shape 389"/>
          <p:cNvSpPr txBox="1">
            <a:spLocks noGrp="1"/>
          </p:cNvSpPr>
          <p:nvPr>
            <p:ph type="body" idx="5"/>
          </p:nvPr>
        </p:nvSpPr>
        <p:spPr>
          <a:xfrm>
            <a:off x="9083040" y="3541676"/>
            <a:ext cx="2665264" cy="1742146"/>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Clr>
                <a:srgbClr val="E6E6E6"/>
              </a:buClr>
              <a:buSzPts val="1440"/>
              <a:buFont typeface="Arial"/>
              <a:buNone/>
            </a:pPr>
            <a:r>
              <a:rPr lang="en-US" sz="1800" b="0" i="0" u="none" strike="noStrike" cap="none">
                <a:solidFill>
                  <a:schemeClr val="accent5"/>
                </a:solidFill>
                <a:sym typeface="Roboto"/>
              </a:rPr>
              <a:t>Model Development</a:t>
            </a:r>
            <a:endParaRPr>
              <a:solidFill>
                <a:schemeClr val="accent5"/>
              </a:solidFill>
            </a:endParaRPr>
          </a:p>
          <a:p>
            <a:pPr marL="0" marR="0" lvl="0" indent="0" algn="l" rtl="0">
              <a:spcBef>
                <a:spcPts val="280"/>
              </a:spcBef>
              <a:spcAft>
                <a:spcPts val="0"/>
              </a:spcAft>
              <a:buClr>
                <a:srgbClr val="E6E6E6"/>
              </a:buClr>
              <a:buSzPts val="1120"/>
              <a:buFont typeface="Arial"/>
              <a:buNone/>
            </a:pPr>
            <a:r>
              <a:rPr lang="en-US" sz="1400" b="0" i="0" u="none" strike="noStrike" cap="none">
                <a:solidFill>
                  <a:schemeClr val="bg1"/>
                </a:solidFill>
                <a:sym typeface="Roboto"/>
              </a:rPr>
              <a:t>Employing relevant training sets in a shared data science environment to construct domain-specific model and to power automated model testing services</a:t>
            </a:r>
            <a:endParaRPr>
              <a:solidFill>
                <a:schemeClr val="bg1"/>
              </a:solidFill>
            </a:endParaRPr>
          </a:p>
        </p:txBody>
      </p:sp>
      <p:cxnSp>
        <p:nvCxnSpPr>
          <p:cNvPr id="407" name="Shape 407"/>
          <p:cNvCxnSpPr/>
          <p:nvPr/>
        </p:nvCxnSpPr>
        <p:spPr>
          <a:xfrm>
            <a:off x="3763063" y="2723668"/>
            <a:ext cx="667764" cy="0"/>
          </a:xfrm>
          <a:prstGeom prst="straightConnector1">
            <a:avLst/>
          </a:prstGeom>
          <a:noFill/>
          <a:ln w="34925" cap="flat" cmpd="sng">
            <a:solidFill>
              <a:srgbClr val="B4B4B4"/>
            </a:solidFill>
            <a:prstDash val="solid"/>
            <a:round/>
            <a:headEnd type="none" w="sm" len="sm"/>
            <a:tailEnd type="triangle" w="med" len="med"/>
          </a:ln>
        </p:spPr>
      </p:cxnSp>
      <p:cxnSp>
        <p:nvCxnSpPr>
          <p:cNvPr id="408" name="Shape 408"/>
          <p:cNvCxnSpPr/>
          <p:nvPr/>
        </p:nvCxnSpPr>
        <p:spPr>
          <a:xfrm>
            <a:off x="5762118" y="2723668"/>
            <a:ext cx="667764" cy="0"/>
          </a:xfrm>
          <a:prstGeom prst="straightConnector1">
            <a:avLst/>
          </a:prstGeom>
          <a:noFill/>
          <a:ln w="34925" cap="flat" cmpd="sng">
            <a:solidFill>
              <a:srgbClr val="B4B4B4"/>
            </a:solidFill>
            <a:prstDash val="solid"/>
            <a:round/>
            <a:headEnd type="triangle" w="med" len="med"/>
            <a:tailEnd type="triangle" w="med" len="med"/>
          </a:ln>
        </p:spPr>
      </p:cxnSp>
      <p:grpSp>
        <p:nvGrpSpPr>
          <p:cNvPr id="409" name="Shape 409"/>
          <p:cNvGrpSpPr/>
          <p:nvPr/>
        </p:nvGrpSpPr>
        <p:grpSpPr>
          <a:xfrm>
            <a:off x="3106420" y="3089186"/>
            <a:ext cx="5976620" cy="451779"/>
            <a:chOff x="1636115" y="2785686"/>
            <a:chExt cx="6744498" cy="451779"/>
          </a:xfrm>
        </p:grpSpPr>
        <p:cxnSp>
          <p:nvCxnSpPr>
            <p:cNvPr id="410" name="Shape 410"/>
            <p:cNvCxnSpPr/>
            <p:nvPr/>
          </p:nvCxnSpPr>
          <p:spPr>
            <a:xfrm rot="10800000">
              <a:off x="1641623" y="2785686"/>
              <a:ext cx="0" cy="447039"/>
            </a:xfrm>
            <a:prstGeom prst="straightConnector1">
              <a:avLst/>
            </a:prstGeom>
            <a:noFill/>
            <a:ln w="34925" cap="flat" cmpd="sng">
              <a:solidFill>
                <a:srgbClr val="B4B4B4"/>
              </a:solidFill>
              <a:prstDash val="solid"/>
              <a:round/>
              <a:headEnd type="none" w="sm" len="sm"/>
              <a:tailEnd type="triangle" w="med" len="med"/>
            </a:ln>
          </p:spPr>
        </p:cxnSp>
        <p:cxnSp>
          <p:nvCxnSpPr>
            <p:cNvPr id="411" name="Shape 411"/>
            <p:cNvCxnSpPr/>
            <p:nvPr/>
          </p:nvCxnSpPr>
          <p:spPr>
            <a:xfrm>
              <a:off x="8374146" y="2863057"/>
              <a:ext cx="0" cy="374408"/>
            </a:xfrm>
            <a:prstGeom prst="straightConnector1">
              <a:avLst/>
            </a:prstGeom>
            <a:noFill/>
            <a:ln w="34925" cap="flat" cmpd="sng">
              <a:solidFill>
                <a:srgbClr val="B4B4B4"/>
              </a:solidFill>
              <a:prstDash val="solid"/>
              <a:round/>
              <a:headEnd type="none" w="sm" len="sm"/>
              <a:tailEnd type="none" w="sm" len="sm"/>
            </a:ln>
          </p:spPr>
        </p:cxnSp>
        <p:cxnSp>
          <p:nvCxnSpPr>
            <p:cNvPr id="412" name="Shape 412"/>
            <p:cNvCxnSpPr/>
            <p:nvPr/>
          </p:nvCxnSpPr>
          <p:spPr>
            <a:xfrm>
              <a:off x="1636115" y="3231213"/>
              <a:ext cx="6744498" cy="0"/>
            </a:xfrm>
            <a:prstGeom prst="straightConnector1">
              <a:avLst/>
            </a:prstGeom>
            <a:noFill/>
            <a:ln w="34925" cap="flat" cmpd="sng">
              <a:solidFill>
                <a:srgbClr val="B4B4B4"/>
              </a:solidFill>
              <a:prstDash val="solid"/>
              <a:round/>
              <a:headEnd type="none" w="sm" len="sm"/>
              <a:tailEnd type="none" w="sm" len="sm"/>
            </a:ln>
          </p:spPr>
        </p:cxnSp>
      </p:grpSp>
      <p:grpSp>
        <p:nvGrpSpPr>
          <p:cNvPr id="413" name="Shape 413"/>
          <p:cNvGrpSpPr/>
          <p:nvPr/>
        </p:nvGrpSpPr>
        <p:grpSpPr>
          <a:xfrm>
            <a:off x="2725271" y="2364242"/>
            <a:ext cx="802853" cy="715186"/>
            <a:chOff x="1881665" y="885089"/>
            <a:chExt cx="662940" cy="590550"/>
          </a:xfrm>
          <a:solidFill>
            <a:schemeClr val="accent2"/>
          </a:solidFill>
        </p:grpSpPr>
        <p:sp>
          <p:nvSpPr>
            <p:cNvPr id="414" name="Shape 414"/>
            <p:cNvSpPr/>
            <p:nvPr/>
          </p:nvSpPr>
          <p:spPr>
            <a:xfrm>
              <a:off x="2152175" y="885089"/>
              <a:ext cx="123825" cy="590550"/>
            </a:xfrm>
            <a:custGeom>
              <a:avLst/>
              <a:gdLst/>
              <a:ahLst/>
              <a:cxnLst/>
              <a:rect l="0" t="0" r="0" b="0"/>
              <a:pathLst>
                <a:path w="123825" h="590550" extrusionOk="0">
                  <a:moveTo>
                    <a:pt x="118586" y="159544"/>
                  </a:moveTo>
                  <a:cubicBezTo>
                    <a:pt x="118586" y="131921"/>
                    <a:pt x="98584" y="109061"/>
                    <a:pt x="71914" y="104299"/>
                  </a:cubicBezTo>
                  <a:lnTo>
                    <a:pt x="71914" y="7144"/>
                  </a:lnTo>
                  <a:lnTo>
                    <a:pt x="53816" y="7144"/>
                  </a:lnTo>
                  <a:lnTo>
                    <a:pt x="53816" y="104299"/>
                  </a:lnTo>
                  <a:cubicBezTo>
                    <a:pt x="27146" y="109061"/>
                    <a:pt x="7144" y="131921"/>
                    <a:pt x="7144" y="159544"/>
                  </a:cubicBezTo>
                  <a:cubicBezTo>
                    <a:pt x="7144" y="184309"/>
                    <a:pt x="23336" y="206216"/>
                    <a:pt x="46196" y="212884"/>
                  </a:cubicBezTo>
                  <a:cubicBezTo>
                    <a:pt x="46196" y="212884"/>
                    <a:pt x="46196" y="212884"/>
                    <a:pt x="46196" y="212884"/>
                  </a:cubicBezTo>
                  <a:cubicBezTo>
                    <a:pt x="48101" y="212884"/>
                    <a:pt x="49054" y="213836"/>
                    <a:pt x="50959" y="213836"/>
                  </a:cubicBezTo>
                  <a:cubicBezTo>
                    <a:pt x="51911" y="213836"/>
                    <a:pt x="51911" y="213836"/>
                    <a:pt x="52864" y="213836"/>
                  </a:cubicBezTo>
                  <a:cubicBezTo>
                    <a:pt x="52864" y="213836"/>
                    <a:pt x="53816" y="213836"/>
                    <a:pt x="53816" y="213836"/>
                  </a:cubicBezTo>
                  <a:lnTo>
                    <a:pt x="53816" y="241459"/>
                  </a:lnTo>
                  <a:cubicBezTo>
                    <a:pt x="27146" y="246221"/>
                    <a:pt x="7144" y="269081"/>
                    <a:pt x="7144" y="296704"/>
                  </a:cubicBezTo>
                  <a:cubicBezTo>
                    <a:pt x="7144" y="321469"/>
                    <a:pt x="23336" y="343376"/>
                    <a:pt x="46196" y="350044"/>
                  </a:cubicBezTo>
                  <a:cubicBezTo>
                    <a:pt x="46196" y="350044"/>
                    <a:pt x="46196" y="350044"/>
                    <a:pt x="46196" y="350044"/>
                  </a:cubicBezTo>
                  <a:cubicBezTo>
                    <a:pt x="48101" y="350044"/>
                    <a:pt x="49054" y="350996"/>
                    <a:pt x="50959" y="350996"/>
                  </a:cubicBezTo>
                  <a:cubicBezTo>
                    <a:pt x="51911" y="350996"/>
                    <a:pt x="51911" y="350996"/>
                    <a:pt x="52864" y="350996"/>
                  </a:cubicBezTo>
                  <a:cubicBezTo>
                    <a:pt x="52864" y="350996"/>
                    <a:pt x="53816" y="350996"/>
                    <a:pt x="53816" y="350996"/>
                  </a:cubicBezTo>
                  <a:lnTo>
                    <a:pt x="53816" y="378619"/>
                  </a:lnTo>
                  <a:cubicBezTo>
                    <a:pt x="27146" y="383381"/>
                    <a:pt x="7144" y="406241"/>
                    <a:pt x="7144" y="433864"/>
                  </a:cubicBezTo>
                  <a:cubicBezTo>
                    <a:pt x="7144" y="458629"/>
                    <a:pt x="23336" y="480536"/>
                    <a:pt x="46196" y="487204"/>
                  </a:cubicBezTo>
                  <a:cubicBezTo>
                    <a:pt x="46196" y="487204"/>
                    <a:pt x="46196" y="487204"/>
                    <a:pt x="46196" y="487204"/>
                  </a:cubicBezTo>
                  <a:cubicBezTo>
                    <a:pt x="48101" y="487204"/>
                    <a:pt x="49054" y="488156"/>
                    <a:pt x="50959" y="488156"/>
                  </a:cubicBezTo>
                  <a:cubicBezTo>
                    <a:pt x="51911" y="488156"/>
                    <a:pt x="51911" y="488156"/>
                    <a:pt x="52864" y="488156"/>
                  </a:cubicBezTo>
                  <a:cubicBezTo>
                    <a:pt x="52864" y="488156"/>
                    <a:pt x="53816" y="488156"/>
                    <a:pt x="53816" y="488156"/>
                  </a:cubicBezTo>
                  <a:lnTo>
                    <a:pt x="53816" y="585311"/>
                  </a:lnTo>
                  <a:lnTo>
                    <a:pt x="71914" y="585311"/>
                  </a:lnTo>
                  <a:lnTo>
                    <a:pt x="71914" y="489109"/>
                  </a:lnTo>
                  <a:cubicBezTo>
                    <a:pt x="98584" y="484346"/>
                    <a:pt x="118586" y="461486"/>
                    <a:pt x="118586" y="433864"/>
                  </a:cubicBezTo>
                  <a:cubicBezTo>
                    <a:pt x="118586" y="406241"/>
                    <a:pt x="98584" y="383381"/>
                    <a:pt x="71914" y="378619"/>
                  </a:cubicBezTo>
                  <a:lnTo>
                    <a:pt x="71914" y="350996"/>
                  </a:lnTo>
                  <a:cubicBezTo>
                    <a:pt x="98584" y="346234"/>
                    <a:pt x="118586" y="323374"/>
                    <a:pt x="118586" y="295751"/>
                  </a:cubicBezTo>
                  <a:cubicBezTo>
                    <a:pt x="118586" y="268129"/>
                    <a:pt x="98584" y="245269"/>
                    <a:pt x="71914" y="240506"/>
                  </a:cubicBezTo>
                  <a:lnTo>
                    <a:pt x="71914" y="212884"/>
                  </a:lnTo>
                  <a:cubicBezTo>
                    <a:pt x="98584" y="210026"/>
                    <a:pt x="118586" y="187166"/>
                    <a:pt x="118586" y="159544"/>
                  </a:cubicBezTo>
                  <a:close/>
                  <a:moveTo>
                    <a:pt x="100489" y="159544"/>
                  </a:moveTo>
                  <a:cubicBezTo>
                    <a:pt x="100489" y="176689"/>
                    <a:pt x="88106" y="191929"/>
                    <a:pt x="71914" y="195739"/>
                  </a:cubicBezTo>
                  <a:lnTo>
                    <a:pt x="71914" y="123349"/>
                  </a:lnTo>
                  <a:cubicBezTo>
                    <a:pt x="88106" y="127159"/>
                    <a:pt x="100489" y="141446"/>
                    <a:pt x="100489" y="159544"/>
                  </a:cubicBezTo>
                  <a:close/>
                  <a:moveTo>
                    <a:pt x="100489" y="434816"/>
                  </a:moveTo>
                  <a:cubicBezTo>
                    <a:pt x="100489" y="451961"/>
                    <a:pt x="88106" y="467201"/>
                    <a:pt x="71914" y="471011"/>
                  </a:cubicBezTo>
                  <a:lnTo>
                    <a:pt x="71914" y="397669"/>
                  </a:lnTo>
                  <a:cubicBezTo>
                    <a:pt x="88106" y="402431"/>
                    <a:pt x="100489" y="416719"/>
                    <a:pt x="100489" y="434816"/>
                  </a:cubicBezTo>
                  <a:close/>
                  <a:moveTo>
                    <a:pt x="100489" y="296704"/>
                  </a:moveTo>
                  <a:cubicBezTo>
                    <a:pt x="100489" y="313849"/>
                    <a:pt x="88106" y="329089"/>
                    <a:pt x="71914" y="332899"/>
                  </a:cubicBezTo>
                  <a:lnTo>
                    <a:pt x="71914" y="260509"/>
                  </a:lnTo>
                  <a:cubicBezTo>
                    <a:pt x="88106" y="264319"/>
                    <a:pt x="100489" y="279559"/>
                    <a:pt x="100489" y="29670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415" name="Shape 415"/>
            <p:cNvSpPr/>
            <p:nvPr/>
          </p:nvSpPr>
          <p:spPr>
            <a:xfrm>
              <a:off x="2286478" y="981292"/>
              <a:ext cx="123825" cy="123825"/>
            </a:xfrm>
            <a:custGeom>
              <a:avLst/>
              <a:gdLst/>
              <a:ahLst/>
              <a:cxnLst/>
              <a:rect l="0" t="0" r="0" b="0"/>
              <a:pathLst>
                <a:path w="123825" h="123825" extrusionOk="0">
                  <a:moveTo>
                    <a:pt x="63341" y="7144"/>
                  </a:moveTo>
                  <a:cubicBezTo>
                    <a:pt x="32861" y="7144"/>
                    <a:pt x="7144" y="31909"/>
                    <a:pt x="7144" y="63341"/>
                  </a:cubicBezTo>
                  <a:cubicBezTo>
                    <a:pt x="7144" y="94774"/>
                    <a:pt x="31909" y="119539"/>
                    <a:pt x="63341" y="119539"/>
                  </a:cubicBezTo>
                  <a:cubicBezTo>
                    <a:pt x="94774" y="119539"/>
                    <a:pt x="119539" y="94774"/>
                    <a:pt x="119539" y="63341"/>
                  </a:cubicBezTo>
                  <a:cubicBezTo>
                    <a:pt x="119539" y="31909"/>
                    <a:pt x="93821" y="7144"/>
                    <a:pt x="63341" y="7144"/>
                  </a:cubicBezTo>
                  <a:close/>
                  <a:moveTo>
                    <a:pt x="63341" y="100489"/>
                  </a:moveTo>
                  <a:cubicBezTo>
                    <a:pt x="42386" y="100489"/>
                    <a:pt x="26194" y="83344"/>
                    <a:pt x="26194" y="63341"/>
                  </a:cubicBezTo>
                  <a:cubicBezTo>
                    <a:pt x="26194" y="43339"/>
                    <a:pt x="43339" y="26194"/>
                    <a:pt x="63341" y="26194"/>
                  </a:cubicBezTo>
                  <a:cubicBezTo>
                    <a:pt x="83344" y="26194"/>
                    <a:pt x="100489" y="43339"/>
                    <a:pt x="100489" y="63341"/>
                  </a:cubicBezTo>
                  <a:cubicBezTo>
                    <a:pt x="100489" y="83344"/>
                    <a:pt x="83344" y="100489"/>
                    <a:pt x="63341" y="100489"/>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416" name="Shape 416"/>
            <p:cNvSpPr/>
            <p:nvPr/>
          </p:nvSpPr>
          <p:spPr>
            <a:xfrm>
              <a:off x="2420780" y="981292"/>
              <a:ext cx="123825" cy="123825"/>
            </a:xfrm>
            <a:custGeom>
              <a:avLst/>
              <a:gdLst/>
              <a:ahLst/>
              <a:cxnLst/>
              <a:rect l="0" t="0" r="0" b="0"/>
              <a:pathLst>
                <a:path w="123825" h="123825" extrusionOk="0">
                  <a:moveTo>
                    <a:pt x="63341" y="119539"/>
                  </a:moveTo>
                  <a:cubicBezTo>
                    <a:pt x="93821" y="119539"/>
                    <a:pt x="119539" y="94774"/>
                    <a:pt x="119539" y="63341"/>
                  </a:cubicBezTo>
                  <a:cubicBezTo>
                    <a:pt x="119539" y="31909"/>
                    <a:pt x="94774" y="7144"/>
                    <a:pt x="63341" y="7144"/>
                  </a:cubicBezTo>
                  <a:cubicBezTo>
                    <a:pt x="31909" y="7144"/>
                    <a:pt x="7144" y="31909"/>
                    <a:pt x="7144" y="63341"/>
                  </a:cubicBezTo>
                  <a:cubicBezTo>
                    <a:pt x="7144" y="94774"/>
                    <a:pt x="32861" y="119539"/>
                    <a:pt x="63341" y="119539"/>
                  </a:cubicBezTo>
                  <a:close/>
                  <a:moveTo>
                    <a:pt x="63341" y="25241"/>
                  </a:moveTo>
                  <a:cubicBezTo>
                    <a:pt x="84296" y="25241"/>
                    <a:pt x="100489" y="42386"/>
                    <a:pt x="100489" y="62389"/>
                  </a:cubicBezTo>
                  <a:cubicBezTo>
                    <a:pt x="100489" y="82391"/>
                    <a:pt x="83344" y="99536"/>
                    <a:pt x="63341" y="99536"/>
                  </a:cubicBezTo>
                  <a:cubicBezTo>
                    <a:pt x="43339" y="99536"/>
                    <a:pt x="26194" y="82391"/>
                    <a:pt x="26194" y="62389"/>
                  </a:cubicBezTo>
                  <a:cubicBezTo>
                    <a:pt x="26194" y="42386"/>
                    <a:pt x="43339" y="25241"/>
                    <a:pt x="63341" y="25241"/>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417" name="Shape 417"/>
            <p:cNvSpPr/>
            <p:nvPr/>
          </p:nvSpPr>
          <p:spPr>
            <a:xfrm>
              <a:off x="1881665" y="981292"/>
              <a:ext cx="123825" cy="123825"/>
            </a:xfrm>
            <a:custGeom>
              <a:avLst/>
              <a:gdLst/>
              <a:ahLst/>
              <a:cxnLst/>
              <a:rect l="0" t="0" r="0" b="0"/>
              <a:pathLst>
                <a:path w="123825" h="123825" extrusionOk="0">
                  <a:moveTo>
                    <a:pt x="63341" y="7144"/>
                  </a:moveTo>
                  <a:cubicBezTo>
                    <a:pt x="31909" y="7144"/>
                    <a:pt x="7144" y="31909"/>
                    <a:pt x="7144" y="63341"/>
                  </a:cubicBezTo>
                  <a:cubicBezTo>
                    <a:pt x="7144" y="94774"/>
                    <a:pt x="31909" y="119539"/>
                    <a:pt x="63341" y="119539"/>
                  </a:cubicBezTo>
                  <a:cubicBezTo>
                    <a:pt x="94774" y="119539"/>
                    <a:pt x="119539" y="94774"/>
                    <a:pt x="119539" y="63341"/>
                  </a:cubicBezTo>
                  <a:cubicBezTo>
                    <a:pt x="119539" y="31909"/>
                    <a:pt x="93821" y="7144"/>
                    <a:pt x="63341" y="714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418" name="Shape 418"/>
            <p:cNvSpPr/>
            <p:nvPr/>
          </p:nvSpPr>
          <p:spPr>
            <a:xfrm>
              <a:off x="2015968" y="981292"/>
              <a:ext cx="123825" cy="123825"/>
            </a:xfrm>
            <a:custGeom>
              <a:avLst/>
              <a:gdLst/>
              <a:ahLst/>
              <a:cxnLst/>
              <a:rect l="0" t="0" r="0" b="0"/>
              <a:pathLst>
                <a:path w="123825" h="123825" extrusionOk="0">
                  <a:moveTo>
                    <a:pt x="63341" y="7144"/>
                  </a:moveTo>
                  <a:cubicBezTo>
                    <a:pt x="32861" y="7144"/>
                    <a:pt x="7144" y="31909"/>
                    <a:pt x="7144" y="63341"/>
                  </a:cubicBezTo>
                  <a:cubicBezTo>
                    <a:pt x="7144" y="94774"/>
                    <a:pt x="31909" y="119539"/>
                    <a:pt x="63341" y="119539"/>
                  </a:cubicBezTo>
                  <a:cubicBezTo>
                    <a:pt x="94774" y="119539"/>
                    <a:pt x="119539" y="94774"/>
                    <a:pt x="119539" y="63341"/>
                  </a:cubicBezTo>
                  <a:cubicBezTo>
                    <a:pt x="119539" y="31909"/>
                    <a:pt x="94774" y="7144"/>
                    <a:pt x="63341" y="714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419" name="Shape 419"/>
            <p:cNvSpPr/>
            <p:nvPr/>
          </p:nvSpPr>
          <p:spPr>
            <a:xfrm>
              <a:off x="2286478" y="1118452"/>
              <a:ext cx="123825" cy="123825"/>
            </a:xfrm>
            <a:custGeom>
              <a:avLst/>
              <a:gdLst/>
              <a:ahLst/>
              <a:cxnLst/>
              <a:rect l="0" t="0" r="0" b="0"/>
              <a:pathLst>
                <a:path w="123825" h="123825" extrusionOk="0">
                  <a:moveTo>
                    <a:pt x="63341" y="7144"/>
                  </a:moveTo>
                  <a:cubicBezTo>
                    <a:pt x="32861" y="7144"/>
                    <a:pt x="7144" y="31909"/>
                    <a:pt x="7144" y="63341"/>
                  </a:cubicBezTo>
                  <a:cubicBezTo>
                    <a:pt x="7144" y="94774"/>
                    <a:pt x="31909" y="119539"/>
                    <a:pt x="63341" y="119539"/>
                  </a:cubicBezTo>
                  <a:cubicBezTo>
                    <a:pt x="94774" y="119539"/>
                    <a:pt x="119539" y="94774"/>
                    <a:pt x="119539" y="63341"/>
                  </a:cubicBezTo>
                  <a:cubicBezTo>
                    <a:pt x="119539" y="31909"/>
                    <a:pt x="93821" y="7144"/>
                    <a:pt x="63341" y="7144"/>
                  </a:cubicBezTo>
                  <a:close/>
                  <a:moveTo>
                    <a:pt x="63341" y="101441"/>
                  </a:moveTo>
                  <a:cubicBezTo>
                    <a:pt x="42386" y="101441"/>
                    <a:pt x="26194" y="84296"/>
                    <a:pt x="26194" y="64294"/>
                  </a:cubicBezTo>
                  <a:cubicBezTo>
                    <a:pt x="26194" y="44291"/>
                    <a:pt x="43339" y="27146"/>
                    <a:pt x="63341" y="27146"/>
                  </a:cubicBezTo>
                  <a:cubicBezTo>
                    <a:pt x="83344" y="27146"/>
                    <a:pt x="100489" y="44291"/>
                    <a:pt x="100489" y="64294"/>
                  </a:cubicBezTo>
                  <a:cubicBezTo>
                    <a:pt x="100489" y="84296"/>
                    <a:pt x="83344" y="101441"/>
                    <a:pt x="63341" y="101441"/>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420" name="Shape 420"/>
            <p:cNvSpPr/>
            <p:nvPr/>
          </p:nvSpPr>
          <p:spPr>
            <a:xfrm>
              <a:off x="2420780" y="1118452"/>
              <a:ext cx="123825" cy="123825"/>
            </a:xfrm>
            <a:custGeom>
              <a:avLst/>
              <a:gdLst/>
              <a:ahLst/>
              <a:cxnLst/>
              <a:rect l="0" t="0" r="0" b="0"/>
              <a:pathLst>
                <a:path w="123825" h="123825" extrusionOk="0">
                  <a:moveTo>
                    <a:pt x="63341" y="7144"/>
                  </a:moveTo>
                  <a:cubicBezTo>
                    <a:pt x="32861" y="7144"/>
                    <a:pt x="7144" y="31909"/>
                    <a:pt x="7144" y="63341"/>
                  </a:cubicBezTo>
                  <a:cubicBezTo>
                    <a:pt x="7144" y="94774"/>
                    <a:pt x="31909" y="119539"/>
                    <a:pt x="63341" y="119539"/>
                  </a:cubicBezTo>
                  <a:cubicBezTo>
                    <a:pt x="94774" y="119539"/>
                    <a:pt x="119539" y="94774"/>
                    <a:pt x="119539" y="63341"/>
                  </a:cubicBezTo>
                  <a:cubicBezTo>
                    <a:pt x="119539" y="31909"/>
                    <a:pt x="94774" y="7144"/>
                    <a:pt x="63341" y="7144"/>
                  </a:cubicBezTo>
                  <a:close/>
                  <a:moveTo>
                    <a:pt x="63341" y="101441"/>
                  </a:moveTo>
                  <a:cubicBezTo>
                    <a:pt x="42386" y="101441"/>
                    <a:pt x="26194" y="84296"/>
                    <a:pt x="26194" y="64294"/>
                  </a:cubicBezTo>
                  <a:cubicBezTo>
                    <a:pt x="26194" y="44291"/>
                    <a:pt x="43339" y="27146"/>
                    <a:pt x="63341" y="27146"/>
                  </a:cubicBezTo>
                  <a:cubicBezTo>
                    <a:pt x="83344" y="27146"/>
                    <a:pt x="100489" y="44291"/>
                    <a:pt x="100489" y="64294"/>
                  </a:cubicBezTo>
                  <a:cubicBezTo>
                    <a:pt x="100489" y="84296"/>
                    <a:pt x="84296" y="101441"/>
                    <a:pt x="63341" y="101441"/>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421" name="Shape 421"/>
            <p:cNvSpPr/>
            <p:nvPr/>
          </p:nvSpPr>
          <p:spPr>
            <a:xfrm>
              <a:off x="1881665" y="1118452"/>
              <a:ext cx="123825" cy="123825"/>
            </a:xfrm>
            <a:custGeom>
              <a:avLst/>
              <a:gdLst/>
              <a:ahLst/>
              <a:cxnLst/>
              <a:rect l="0" t="0" r="0" b="0"/>
              <a:pathLst>
                <a:path w="123825" h="123825" extrusionOk="0">
                  <a:moveTo>
                    <a:pt x="63341" y="7144"/>
                  </a:moveTo>
                  <a:cubicBezTo>
                    <a:pt x="32861" y="7144"/>
                    <a:pt x="7144" y="31909"/>
                    <a:pt x="7144" y="63341"/>
                  </a:cubicBezTo>
                  <a:cubicBezTo>
                    <a:pt x="7144" y="94774"/>
                    <a:pt x="31909" y="119539"/>
                    <a:pt x="63341" y="119539"/>
                  </a:cubicBezTo>
                  <a:cubicBezTo>
                    <a:pt x="94774" y="119539"/>
                    <a:pt x="119539" y="94774"/>
                    <a:pt x="119539" y="63341"/>
                  </a:cubicBezTo>
                  <a:cubicBezTo>
                    <a:pt x="119539" y="31909"/>
                    <a:pt x="93821" y="7144"/>
                    <a:pt x="63341" y="714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422" name="Shape 422"/>
            <p:cNvSpPr/>
            <p:nvPr/>
          </p:nvSpPr>
          <p:spPr>
            <a:xfrm>
              <a:off x="2015968" y="1118452"/>
              <a:ext cx="123825" cy="123825"/>
            </a:xfrm>
            <a:custGeom>
              <a:avLst/>
              <a:gdLst/>
              <a:ahLst/>
              <a:cxnLst/>
              <a:rect l="0" t="0" r="0" b="0"/>
              <a:pathLst>
                <a:path w="123825" h="123825" extrusionOk="0">
                  <a:moveTo>
                    <a:pt x="63341" y="7144"/>
                  </a:moveTo>
                  <a:cubicBezTo>
                    <a:pt x="32861" y="7144"/>
                    <a:pt x="7144" y="31909"/>
                    <a:pt x="7144" y="63341"/>
                  </a:cubicBezTo>
                  <a:cubicBezTo>
                    <a:pt x="7144" y="94774"/>
                    <a:pt x="31909" y="119539"/>
                    <a:pt x="63341" y="119539"/>
                  </a:cubicBezTo>
                  <a:cubicBezTo>
                    <a:pt x="94774" y="119539"/>
                    <a:pt x="119539" y="94774"/>
                    <a:pt x="119539" y="63341"/>
                  </a:cubicBezTo>
                  <a:cubicBezTo>
                    <a:pt x="119539" y="31909"/>
                    <a:pt x="94774" y="7144"/>
                    <a:pt x="63341" y="714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423" name="Shape 423"/>
            <p:cNvSpPr/>
            <p:nvPr/>
          </p:nvSpPr>
          <p:spPr>
            <a:xfrm>
              <a:off x="2286478" y="1256564"/>
              <a:ext cx="123825" cy="123825"/>
            </a:xfrm>
            <a:custGeom>
              <a:avLst/>
              <a:gdLst/>
              <a:ahLst/>
              <a:cxnLst/>
              <a:rect l="0" t="0" r="0" b="0"/>
              <a:pathLst>
                <a:path w="123825" h="123825" extrusionOk="0">
                  <a:moveTo>
                    <a:pt x="63341" y="7144"/>
                  </a:moveTo>
                  <a:cubicBezTo>
                    <a:pt x="32861" y="7144"/>
                    <a:pt x="7144" y="31909"/>
                    <a:pt x="7144" y="63341"/>
                  </a:cubicBezTo>
                  <a:cubicBezTo>
                    <a:pt x="7144" y="94774"/>
                    <a:pt x="31909" y="119539"/>
                    <a:pt x="63341" y="119539"/>
                  </a:cubicBezTo>
                  <a:cubicBezTo>
                    <a:pt x="94774" y="119539"/>
                    <a:pt x="119539" y="94774"/>
                    <a:pt x="119539" y="63341"/>
                  </a:cubicBezTo>
                  <a:cubicBezTo>
                    <a:pt x="119539" y="31909"/>
                    <a:pt x="93821" y="7144"/>
                    <a:pt x="63341" y="7144"/>
                  </a:cubicBezTo>
                  <a:close/>
                  <a:moveTo>
                    <a:pt x="63341" y="100489"/>
                  </a:moveTo>
                  <a:cubicBezTo>
                    <a:pt x="42386" y="100489"/>
                    <a:pt x="26194" y="83344"/>
                    <a:pt x="26194" y="63341"/>
                  </a:cubicBezTo>
                  <a:cubicBezTo>
                    <a:pt x="26194" y="43339"/>
                    <a:pt x="43339" y="26194"/>
                    <a:pt x="63341" y="26194"/>
                  </a:cubicBezTo>
                  <a:cubicBezTo>
                    <a:pt x="83344" y="26194"/>
                    <a:pt x="100489" y="43339"/>
                    <a:pt x="100489" y="63341"/>
                  </a:cubicBezTo>
                  <a:cubicBezTo>
                    <a:pt x="100489" y="83344"/>
                    <a:pt x="83344" y="100489"/>
                    <a:pt x="63341" y="100489"/>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424" name="Shape 424"/>
            <p:cNvSpPr/>
            <p:nvPr/>
          </p:nvSpPr>
          <p:spPr>
            <a:xfrm>
              <a:off x="2420780" y="1256564"/>
              <a:ext cx="123825" cy="123825"/>
            </a:xfrm>
            <a:custGeom>
              <a:avLst/>
              <a:gdLst/>
              <a:ahLst/>
              <a:cxnLst/>
              <a:rect l="0" t="0" r="0" b="0"/>
              <a:pathLst>
                <a:path w="123825" h="123825" extrusionOk="0">
                  <a:moveTo>
                    <a:pt x="63341" y="7144"/>
                  </a:moveTo>
                  <a:cubicBezTo>
                    <a:pt x="32861" y="7144"/>
                    <a:pt x="7144" y="31909"/>
                    <a:pt x="7144" y="63341"/>
                  </a:cubicBezTo>
                  <a:cubicBezTo>
                    <a:pt x="7144" y="94774"/>
                    <a:pt x="31909" y="119539"/>
                    <a:pt x="63341" y="119539"/>
                  </a:cubicBezTo>
                  <a:cubicBezTo>
                    <a:pt x="94774" y="119539"/>
                    <a:pt x="119539" y="94774"/>
                    <a:pt x="119539" y="63341"/>
                  </a:cubicBezTo>
                  <a:cubicBezTo>
                    <a:pt x="119539" y="31909"/>
                    <a:pt x="94774" y="7144"/>
                    <a:pt x="63341" y="7144"/>
                  </a:cubicBezTo>
                  <a:close/>
                  <a:moveTo>
                    <a:pt x="63341" y="100489"/>
                  </a:moveTo>
                  <a:cubicBezTo>
                    <a:pt x="42386" y="100489"/>
                    <a:pt x="26194" y="83344"/>
                    <a:pt x="26194" y="63341"/>
                  </a:cubicBezTo>
                  <a:cubicBezTo>
                    <a:pt x="26194" y="43339"/>
                    <a:pt x="43339" y="26194"/>
                    <a:pt x="63341" y="26194"/>
                  </a:cubicBezTo>
                  <a:cubicBezTo>
                    <a:pt x="83344" y="26194"/>
                    <a:pt x="100489" y="43339"/>
                    <a:pt x="100489" y="63341"/>
                  </a:cubicBezTo>
                  <a:cubicBezTo>
                    <a:pt x="100489" y="83344"/>
                    <a:pt x="84296" y="100489"/>
                    <a:pt x="63341" y="100489"/>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425" name="Shape 425"/>
            <p:cNvSpPr/>
            <p:nvPr/>
          </p:nvSpPr>
          <p:spPr>
            <a:xfrm>
              <a:off x="1881665" y="1256564"/>
              <a:ext cx="123825" cy="123825"/>
            </a:xfrm>
            <a:custGeom>
              <a:avLst/>
              <a:gdLst/>
              <a:ahLst/>
              <a:cxnLst/>
              <a:rect l="0" t="0" r="0" b="0"/>
              <a:pathLst>
                <a:path w="123825" h="123825" extrusionOk="0">
                  <a:moveTo>
                    <a:pt x="63341" y="7144"/>
                  </a:moveTo>
                  <a:cubicBezTo>
                    <a:pt x="31909" y="7144"/>
                    <a:pt x="7144" y="31909"/>
                    <a:pt x="7144" y="63341"/>
                  </a:cubicBezTo>
                  <a:cubicBezTo>
                    <a:pt x="7144" y="94774"/>
                    <a:pt x="31909" y="119539"/>
                    <a:pt x="63341" y="119539"/>
                  </a:cubicBezTo>
                  <a:cubicBezTo>
                    <a:pt x="94774" y="119539"/>
                    <a:pt x="119539" y="94774"/>
                    <a:pt x="119539" y="63341"/>
                  </a:cubicBezTo>
                  <a:cubicBezTo>
                    <a:pt x="119539" y="31909"/>
                    <a:pt x="93821" y="7144"/>
                    <a:pt x="63341" y="714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426" name="Shape 426"/>
            <p:cNvSpPr/>
            <p:nvPr/>
          </p:nvSpPr>
          <p:spPr>
            <a:xfrm>
              <a:off x="2015968" y="1256564"/>
              <a:ext cx="123825" cy="123825"/>
            </a:xfrm>
            <a:custGeom>
              <a:avLst/>
              <a:gdLst/>
              <a:ahLst/>
              <a:cxnLst/>
              <a:rect l="0" t="0" r="0" b="0"/>
              <a:pathLst>
                <a:path w="123825" h="123825" extrusionOk="0">
                  <a:moveTo>
                    <a:pt x="63341" y="7144"/>
                  </a:moveTo>
                  <a:cubicBezTo>
                    <a:pt x="32861" y="7144"/>
                    <a:pt x="7144" y="31909"/>
                    <a:pt x="7144" y="63341"/>
                  </a:cubicBezTo>
                  <a:cubicBezTo>
                    <a:pt x="7144" y="94774"/>
                    <a:pt x="31909" y="119539"/>
                    <a:pt x="63341" y="119539"/>
                  </a:cubicBezTo>
                  <a:cubicBezTo>
                    <a:pt x="94774" y="119539"/>
                    <a:pt x="119539" y="94774"/>
                    <a:pt x="119539" y="63341"/>
                  </a:cubicBezTo>
                  <a:cubicBezTo>
                    <a:pt x="119539" y="31909"/>
                    <a:pt x="94774" y="7144"/>
                    <a:pt x="63341" y="714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grpSp>
      <p:sp>
        <p:nvSpPr>
          <p:cNvPr id="427" name="Shape 427"/>
          <p:cNvSpPr/>
          <p:nvPr/>
        </p:nvSpPr>
        <p:spPr>
          <a:xfrm>
            <a:off x="6617117" y="2287667"/>
            <a:ext cx="868336" cy="868336"/>
          </a:xfrm>
          <a:custGeom>
            <a:avLst/>
            <a:gdLst/>
            <a:ahLst/>
            <a:cxnLst/>
            <a:rect l="0" t="0" r="0" b="0"/>
            <a:pathLst>
              <a:path w="714375" h="714375" extrusionOk="0">
                <a:moveTo>
                  <a:pt x="711041" y="359569"/>
                </a:moveTo>
                <a:cubicBezTo>
                  <a:pt x="711041" y="330041"/>
                  <a:pt x="688181" y="306229"/>
                  <a:pt x="659606" y="304324"/>
                </a:cubicBezTo>
                <a:cubicBezTo>
                  <a:pt x="651986" y="261461"/>
                  <a:pt x="635794" y="221456"/>
                  <a:pt x="611981" y="185261"/>
                </a:cubicBezTo>
                <a:cubicBezTo>
                  <a:pt x="619601" y="175736"/>
                  <a:pt x="624364" y="163354"/>
                  <a:pt x="624364" y="150019"/>
                </a:cubicBezTo>
                <a:cubicBezTo>
                  <a:pt x="624364" y="119539"/>
                  <a:pt x="599599" y="93821"/>
                  <a:pt x="568166" y="93821"/>
                </a:cubicBezTo>
                <a:cubicBezTo>
                  <a:pt x="554831" y="93821"/>
                  <a:pt x="543401" y="98584"/>
                  <a:pt x="533876" y="105251"/>
                </a:cubicBezTo>
                <a:cubicBezTo>
                  <a:pt x="498634" y="79534"/>
                  <a:pt x="457676" y="63341"/>
                  <a:pt x="414814" y="54769"/>
                </a:cubicBezTo>
                <a:cubicBezTo>
                  <a:pt x="411004" y="28099"/>
                  <a:pt x="387191" y="7144"/>
                  <a:pt x="359569" y="7144"/>
                </a:cubicBezTo>
                <a:cubicBezTo>
                  <a:pt x="330994" y="7144"/>
                  <a:pt x="308134" y="28099"/>
                  <a:pt x="304324" y="54769"/>
                </a:cubicBezTo>
                <a:cubicBezTo>
                  <a:pt x="260509" y="63341"/>
                  <a:pt x="220504" y="80486"/>
                  <a:pt x="184309" y="105251"/>
                </a:cubicBezTo>
                <a:cubicBezTo>
                  <a:pt x="174784" y="97631"/>
                  <a:pt x="162401" y="92869"/>
                  <a:pt x="150019" y="92869"/>
                </a:cubicBezTo>
                <a:cubicBezTo>
                  <a:pt x="119539" y="92869"/>
                  <a:pt x="93821" y="117634"/>
                  <a:pt x="93821" y="149066"/>
                </a:cubicBezTo>
                <a:cubicBezTo>
                  <a:pt x="93821" y="162401"/>
                  <a:pt x="98584" y="174784"/>
                  <a:pt x="106204" y="184309"/>
                </a:cubicBezTo>
                <a:cubicBezTo>
                  <a:pt x="82391" y="219551"/>
                  <a:pt x="66199" y="259556"/>
                  <a:pt x="58579" y="302419"/>
                </a:cubicBezTo>
                <a:cubicBezTo>
                  <a:pt x="30004" y="306229"/>
                  <a:pt x="7144" y="330041"/>
                  <a:pt x="7144" y="359569"/>
                </a:cubicBezTo>
                <a:cubicBezTo>
                  <a:pt x="7144" y="389096"/>
                  <a:pt x="30004" y="413861"/>
                  <a:pt x="59531" y="415766"/>
                </a:cubicBezTo>
                <a:cubicBezTo>
                  <a:pt x="68104" y="458629"/>
                  <a:pt x="85249" y="497681"/>
                  <a:pt x="109061" y="531971"/>
                </a:cubicBezTo>
                <a:cubicBezTo>
                  <a:pt x="99536" y="541496"/>
                  <a:pt x="93821" y="555784"/>
                  <a:pt x="93821" y="570071"/>
                </a:cubicBezTo>
                <a:cubicBezTo>
                  <a:pt x="93821" y="600551"/>
                  <a:pt x="118586" y="626269"/>
                  <a:pt x="150019" y="626269"/>
                </a:cubicBezTo>
                <a:cubicBezTo>
                  <a:pt x="165259" y="626269"/>
                  <a:pt x="178594" y="620554"/>
                  <a:pt x="189071" y="610076"/>
                </a:cubicBezTo>
                <a:cubicBezTo>
                  <a:pt x="223361" y="632936"/>
                  <a:pt x="262414" y="649129"/>
                  <a:pt x="303371" y="656749"/>
                </a:cubicBezTo>
                <a:cubicBezTo>
                  <a:pt x="303371" y="687229"/>
                  <a:pt x="328136" y="712946"/>
                  <a:pt x="359569" y="712946"/>
                </a:cubicBezTo>
                <a:cubicBezTo>
                  <a:pt x="390049" y="712946"/>
                  <a:pt x="415766" y="688181"/>
                  <a:pt x="415766" y="656749"/>
                </a:cubicBezTo>
                <a:cubicBezTo>
                  <a:pt x="415766" y="656749"/>
                  <a:pt x="415766" y="656749"/>
                  <a:pt x="415766" y="656749"/>
                </a:cubicBezTo>
                <a:cubicBezTo>
                  <a:pt x="456724" y="649129"/>
                  <a:pt x="494824" y="632936"/>
                  <a:pt x="530066" y="610076"/>
                </a:cubicBezTo>
                <a:cubicBezTo>
                  <a:pt x="540544" y="620554"/>
                  <a:pt x="553879" y="626269"/>
                  <a:pt x="569119" y="626269"/>
                </a:cubicBezTo>
                <a:cubicBezTo>
                  <a:pt x="599599" y="626269"/>
                  <a:pt x="625316" y="601504"/>
                  <a:pt x="625316" y="570071"/>
                </a:cubicBezTo>
                <a:cubicBezTo>
                  <a:pt x="625316" y="554831"/>
                  <a:pt x="619601" y="541496"/>
                  <a:pt x="609124" y="531019"/>
                </a:cubicBezTo>
                <a:cubicBezTo>
                  <a:pt x="633889" y="495776"/>
                  <a:pt x="650081" y="457676"/>
                  <a:pt x="658654" y="415766"/>
                </a:cubicBezTo>
                <a:cubicBezTo>
                  <a:pt x="688181" y="413861"/>
                  <a:pt x="711041" y="389096"/>
                  <a:pt x="711041" y="359569"/>
                </a:cubicBezTo>
                <a:close/>
                <a:moveTo>
                  <a:pt x="150019" y="512921"/>
                </a:moveTo>
                <a:cubicBezTo>
                  <a:pt x="140494" y="512921"/>
                  <a:pt x="131921" y="515779"/>
                  <a:pt x="123349" y="519589"/>
                </a:cubicBezTo>
                <a:cubicBezTo>
                  <a:pt x="101441" y="488156"/>
                  <a:pt x="86201" y="451961"/>
                  <a:pt x="77629" y="412909"/>
                </a:cubicBezTo>
                <a:cubicBezTo>
                  <a:pt x="98584" y="407194"/>
                  <a:pt x="114776" y="390049"/>
                  <a:pt x="118586" y="368141"/>
                </a:cubicBezTo>
                <a:cubicBezTo>
                  <a:pt x="145256" y="367189"/>
                  <a:pt x="187166" y="359569"/>
                  <a:pt x="234791" y="350996"/>
                </a:cubicBezTo>
                <a:cubicBezTo>
                  <a:pt x="282416" y="342424"/>
                  <a:pt x="337661" y="332899"/>
                  <a:pt x="391001" y="327184"/>
                </a:cubicBezTo>
                <a:cubicBezTo>
                  <a:pt x="385286" y="380524"/>
                  <a:pt x="375761" y="435769"/>
                  <a:pt x="367189" y="483394"/>
                </a:cubicBezTo>
                <a:cubicBezTo>
                  <a:pt x="358616" y="531019"/>
                  <a:pt x="351949" y="572929"/>
                  <a:pt x="350044" y="599599"/>
                </a:cubicBezTo>
                <a:cubicBezTo>
                  <a:pt x="329089" y="602456"/>
                  <a:pt x="312896" y="617696"/>
                  <a:pt x="306229" y="636746"/>
                </a:cubicBezTo>
                <a:cubicBezTo>
                  <a:pt x="267176" y="629126"/>
                  <a:pt x="230981" y="614839"/>
                  <a:pt x="199549" y="592931"/>
                </a:cubicBezTo>
                <a:cubicBezTo>
                  <a:pt x="203359" y="585311"/>
                  <a:pt x="205264" y="576739"/>
                  <a:pt x="205264" y="568166"/>
                </a:cubicBezTo>
                <a:cubicBezTo>
                  <a:pt x="205264" y="537686"/>
                  <a:pt x="180499" y="512921"/>
                  <a:pt x="150019" y="512921"/>
                </a:cubicBezTo>
                <a:close/>
                <a:moveTo>
                  <a:pt x="150019" y="205264"/>
                </a:moveTo>
                <a:cubicBezTo>
                  <a:pt x="180499" y="205264"/>
                  <a:pt x="206216" y="180499"/>
                  <a:pt x="206216" y="149066"/>
                </a:cubicBezTo>
                <a:cubicBezTo>
                  <a:pt x="206216" y="137636"/>
                  <a:pt x="203359" y="128111"/>
                  <a:pt x="197644" y="118586"/>
                </a:cubicBezTo>
                <a:cubicBezTo>
                  <a:pt x="230029" y="96679"/>
                  <a:pt x="266224" y="80486"/>
                  <a:pt x="305276" y="72866"/>
                </a:cubicBezTo>
                <a:cubicBezTo>
                  <a:pt x="310039" y="98584"/>
                  <a:pt x="332899" y="117634"/>
                  <a:pt x="360521" y="117634"/>
                </a:cubicBezTo>
                <a:cubicBezTo>
                  <a:pt x="368141" y="117634"/>
                  <a:pt x="374809" y="116681"/>
                  <a:pt x="381476" y="113824"/>
                </a:cubicBezTo>
                <a:cubicBezTo>
                  <a:pt x="383381" y="121444"/>
                  <a:pt x="385286" y="130016"/>
                  <a:pt x="388144" y="138589"/>
                </a:cubicBezTo>
                <a:cubicBezTo>
                  <a:pt x="300514" y="170021"/>
                  <a:pt x="196691" y="232886"/>
                  <a:pt x="100489" y="314801"/>
                </a:cubicBezTo>
                <a:cubicBezTo>
                  <a:pt x="93821" y="310039"/>
                  <a:pt x="87154" y="306229"/>
                  <a:pt x="78581" y="304324"/>
                </a:cubicBezTo>
                <a:cubicBezTo>
                  <a:pt x="85249" y="265271"/>
                  <a:pt x="100489" y="228124"/>
                  <a:pt x="122396" y="196691"/>
                </a:cubicBezTo>
                <a:cubicBezTo>
                  <a:pt x="129064" y="202406"/>
                  <a:pt x="138589" y="205264"/>
                  <a:pt x="150019" y="205264"/>
                </a:cubicBezTo>
                <a:close/>
                <a:moveTo>
                  <a:pt x="413861" y="73819"/>
                </a:moveTo>
                <a:cubicBezTo>
                  <a:pt x="451961" y="81439"/>
                  <a:pt x="487204" y="95726"/>
                  <a:pt x="519589" y="117634"/>
                </a:cubicBezTo>
                <a:cubicBezTo>
                  <a:pt x="487204" y="113824"/>
                  <a:pt x="447199" y="119539"/>
                  <a:pt x="402431" y="133826"/>
                </a:cubicBezTo>
                <a:cubicBezTo>
                  <a:pt x="400526" y="124301"/>
                  <a:pt x="397669" y="113824"/>
                  <a:pt x="394811" y="105251"/>
                </a:cubicBezTo>
                <a:cubicBezTo>
                  <a:pt x="405289" y="97631"/>
                  <a:pt x="411956" y="86201"/>
                  <a:pt x="413861" y="73819"/>
                </a:cubicBezTo>
                <a:close/>
                <a:moveTo>
                  <a:pt x="396716" y="234791"/>
                </a:moveTo>
                <a:cubicBezTo>
                  <a:pt x="396716" y="258604"/>
                  <a:pt x="394811" y="283369"/>
                  <a:pt x="392906" y="309086"/>
                </a:cubicBezTo>
                <a:cubicBezTo>
                  <a:pt x="337661" y="314801"/>
                  <a:pt x="280511" y="325279"/>
                  <a:pt x="231934" y="333851"/>
                </a:cubicBezTo>
                <a:cubicBezTo>
                  <a:pt x="185261" y="341471"/>
                  <a:pt x="144304" y="349091"/>
                  <a:pt x="118586" y="350044"/>
                </a:cubicBezTo>
                <a:cubicBezTo>
                  <a:pt x="117634" y="342424"/>
                  <a:pt x="114776" y="335756"/>
                  <a:pt x="110966" y="330041"/>
                </a:cubicBezTo>
                <a:cubicBezTo>
                  <a:pt x="210979" y="244316"/>
                  <a:pt x="310039" y="188119"/>
                  <a:pt x="390049" y="158591"/>
                </a:cubicBezTo>
                <a:cubicBezTo>
                  <a:pt x="393859" y="182404"/>
                  <a:pt x="396716" y="209074"/>
                  <a:pt x="396716" y="234791"/>
                </a:cubicBezTo>
                <a:close/>
                <a:moveTo>
                  <a:pt x="388144" y="607219"/>
                </a:moveTo>
                <a:cubicBezTo>
                  <a:pt x="382429" y="603409"/>
                  <a:pt x="375761" y="601504"/>
                  <a:pt x="369094" y="600551"/>
                </a:cubicBezTo>
                <a:cubicBezTo>
                  <a:pt x="370046" y="574834"/>
                  <a:pt x="377666" y="533876"/>
                  <a:pt x="385286" y="487204"/>
                </a:cubicBezTo>
                <a:cubicBezTo>
                  <a:pt x="393859" y="437674"/>
                  <a:pt x="403384" y="381476"/>
                  <a:pt x="410051" y="326231"/>
                </a:cubicBezTo>
                <a:cubicBezTo>
                  <a:pt x="435769" y="323374"/>
                  <a:pt x="460534" y="322421"/>
                  <a:pt x="484346" y="322421"/>
                </a:cubicBezTo>
                <a:cubicBezTo>
                  <a:pt x="509111" y="322421"/>
                  <a:pt x="535781" y="325279"/>
                  <a:pt x="559594" y="329089"/>
                </a:cubicBezTo>
                <a:cubicBezTo>
                  <a:pt x="529114" y="410051"/>
                  <a:pt x="471011" y="510064"/>
                  <a:pt x="388144" y="607219"/>
                </a:cubicBezTo>
                <a:close/>
                <a:moveTo>
                  <a:pt x="484346" y="303371"/>
                </a:moveTo>
                <a:cubicBezTo>
                  <a:pt x="461486" y="303371"/>
                  <a:pt x="436721" y="305276"/>
                  <a:pt x="411956" y="307181"/>
                </a:cubicBezTo>
                <a:cubicBezTo>
                  <a:pt x="413861" y="282416"/>
                  <a:pt x="415766" y="257651"/>
                  <a:pt x="415766" y="234791"/>
                </a:cubicBezTo>
                <a:cubicBezTo>
                  <a:pt x="415766" y="213836"/>
                  <a:pt x="412909" y="183356"/>
                  <a:pt x="407194" y="152876"/>
                </a:cubicBezTo>
                <a:cubicBezTo>
                  <a:pt x="450056" y="138589"/>
                  <a:pt x="487204" y="133826"/>
                  <a:pt x="514826" y="135731"/>
                </a:cubicBezTo>
                <a:cubicBezTo>
                  <a:pt x="513874" y="140494"/>
                  <a:pt x="512921" y="144304"/>
                  <a:pt x="512921" y="149066"/>
                </a:cubicBezTo>
                <a:cubicBezTo>
                  <a:pt x="512921" y="179546"/>
                  <a:pt x="537686" y="205264"/>
                  <a:pt x="569119" y="205264"/>
                </a:cubicBezTo>
                <a:cubicBezTo>
                  <a:pt x="573881" y="205264"/>
                  <a:pt x="578644" y="204311"/>
                  <a:pt x="582454" y="203359"/>
                </a:cubicBezTo>
                <a:cubicBezTo>
                  <a:pt x="585311" y="231934"/>
                  <a:pt x="579596" y="269081"/>
                  <a:pt x="565309" y="310991"/>
                </a:cubicBezTo>
                <a:cubicBezTo>
                  <a:pt x="534829" y="306229"/>
                  <a:pt x="504349" y="303371"/>
                  <a:pt x="484346" y="303371"/>
                </a:cubicBezTo>
                <a:close/>
                <a:moveTo>
                  <a:pt x="600551" y="200501"/>
                </a:moveTo>
                <a:cubicBezTo>
                  <a:pt x="621506" y="232886"/>
                  <a:pt x="634841" y="268129"/>
                  <a:pt x="641509" y="305276"/>
                </a:cubicBezTo>
                <a:cubicBezTo>
                  <a:pt x="630079" y="308134"/>
                  <a:pt x="620554" y="313849"/>
                  <a:pt x="612934" y="322421"/>
                </a:cubicBezTo>
                <a:cubicBezTo>
                  <a:pt x="603409" y="319564"/>
                  <a:pt x="593884" y="316706"/>
                  <a:pt x="583406" y="314801"/>
                </a:cubicBezTo>
                <a:cubicBezTo>
                  <a:pt x="597694" y="271939"/>
                  <a:pt x="604361" y="232886"/>
                  <a:pt x="600551" y="200501"/>
                </a:cubicBezTo>
                <a:close/>
                <a:moveTo>
                  <a:pt x="569119" y="111919"/>
                </a:moveTo>
                <a:cubicBezTo>
                  <a:pt x="590074" y="111919"/>
                  <a:pt x="606266" y="129064"/>
                  <a:pt x="606266" y="149066"/>
                </a:cubicBezTo>
                <a:cubicBezTo>
                  <a:pt x="606266" y="169069"/>
                  <a:pt x="589121" y="186214"/>
                  <a:pt x="569119" y="186214"/>
                </a:cubicBezTo>
                <a:cubicBezTo>
                  <a:pt x="549116" y="186214"/>
                  <a:pt x="531019" y="170021"/>
                  <a:pt x="531019" y="150019"/>
                </a:cubicBezTo>
                <a:cubicBezTo>
                  <a:pt x="531019" y="130016"/>
                  <a:pt x="548164" y="111919"/>
                  <a:pt x="569119" y="111919"/>
                </a:cubicBezTo>
                <a:close/>
                <a:moveTo>
                  <a:pt x="25241" y="359569"/>
                </a:moveTo>
                <a:cubicBezTo>
                  <a:pt x="25241" y="338614"/>
                  <a:pt x="42386" y="322421"/>
                  <a:pt x="62389" y="322421"/>
                </a:cubicBezTo>
                <a:cubicBezTo>
                  <a:pt x="82391" y="322421"/>
                  <a:pt x="99536" y="339566"/>
                  <a:pt x="99536" y="359569"/>
                </a:cubicBezTo>
                <a:cubicBezTo>
                  <a:pt x="99536" y="379571"/>
                  <a:pt x="83344" y="396716"/>
                  <a:pt x="63341" y="396716"/>
                </a:cubicBezTo>
                <a:cubicBezTo>
                  <a:pt x="43339" y="396716"/>
                  <a:pt x="25241" y="379571"/>
                  <a:pt x="25241" y="359569"/>
                </a:cubicBezTo>
                <a:close/>
                <a:moveTo>
                  <a:pt x="401479" y="619601"/>
                </a:moveTo>
                <a:cubicBezTo>
                  <a:pt x="483394" y="523399"/>
                  <a:pt x="546259" y="420529"/>
                  <a:pt x="577691" y="331946"/>
                </a:cubicBezTo>
                <a:cubicBezTo>
                  <a:pt x="587216" y="333851"/>
                  <a:pt x="595789" y="335756"/>
                  <a:pt x="603409" y="338614"/>
                </a:cubicBezTo>
                <a:cubicBezTo>
                  <a:pt x="600551" y="345281"/>
                  <a:pt x="599599" y="351949"/>
                  <a:pt x="599599" y="359569"/>
                </a:cubicBezTo>
                <a:cubicBezTo>
                  <a:pt x="599599" y="385286"/>
                  <a:pt x="616744" y="406241"/>
                  <a:pt x="640556" y="412909"/>
                </a:cubicBezTo>
                <a:cubicBezTo>
                  <a:pt x="632936" y="451009"/>
                  <a:pt x="617696" y="487204"/>
                  <a:pt x="594836" y="518636"/>
                </a:cubicBezTo>
                <a:cubicBezTo>
                  <a:pt x="587216" y="514826"/>
                  <a:pt x="578644" y="512921"/>
                  <a:pt x="569119" y="512921"/>
                </a:cubicBezTo>
                <a:cubicBezTo>
                  <a:pt x="538639" y="512921"/>
                  <a:pt x="512921" y="537686"/>
                  <a:pt x="512921" y="569119"/>
                </a:cubicBezTo>
                <a:cubicBezTo>
                  <a:pt x="512921" y="577691"/>
                  <a:pt x="514826" y="586264"/>
                  <a:pt x="518636" y="593884"/>
                </a:cubicBezTo>
                <a:cubicBezTo>
                  <a:pt x="486251" y="615791"/>
                  <a:pt x="450056" y="630079"/>
                  <a:pt x="411956" y="637699"/>
                </a:cubicBezTo>
                <a:cubicBezTo>
                  <a:pt x="410051" y="630079"/>
                  <a:pt x="406241" y="624364"/>
                  <a:pt x="401479" y="619601"/>
                </a:cubicBezTo>
                <a:close/>
                <a:moveTo>
                  <a:pt x="569119" y="606266"/>
                </a:moveTo>
                <a:cubicBezTo>
                  <a:pt x="548164" y="606266"/>
                  <a:pt x="531971" y="589121"/>
                  <a:pt x="531971" y="569119"/>
                </a:cubicBezTo>
                <a:cubicBezTo>
                  <a:pt x="531971" y="549116"/>
                  <a:pt x="548164" y="531019"/>
                  <a:pt x="569119" y="531019"/>
                </a:cubicBezTo>
                <a:cubicBezTo>
                  <a:pt x="590074" y="531019"/>
                  <a:pt x="606266" y="548164"/>
                  <a:pt x="606266" y="568166"/>
                </a:cubicBezTo>
                <a:cubicBezTo>
                  <a:pt x="606266" y="588169"/>
                  <a:pt x="589121" y="606266"/>
                  <a:pt x="569119" y="606266"/>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428" name="Shape 428"/>
          <p:cNvSpPr/>
          <p:nvPr/>
        </p:nvSpPr>
        <p:spPr>
          <a:xfrm>
            <a:off x="8605088" y="2302639"/>
            <a:ext cx="838393" cy="838393"/>
          </a:xfrm>
          <a:custGeom>
            <a:avLst/>
            <a:gdLst/>
            <a:ahLst/>
            <a:cxnLst/>
            <a:rect l="0" t="0" r="0" b="0"/>
            <a:pathLst>
              <a:path w="695325" h="695325" extrusionOk="0">
                <a:moveTo>
                  <a:pt x="646271" y="294799"/>
                </a:moveTo>
                <a:lnTo>
                  <a:pt x="646271" y="118586"/>
                </a:lnTo>
                <a:cubicBezTo>
                  <a:pt x="672941" y="113824"/>
                  <a:pt x="692944" y="90964"/>
                  <a:pt x="692944" y="63341"/>
                </a:cubicBezTo>
                <a:cubicBezTo>
                  <a:pt x="692944" y="31909"/>
                  <a:pt x="668179" y="7144"/>
                  <a:pt x="636746" y="7144"/>
                </a:cubicBezTo>
                <a:cubicBezTo>
                  <a:pt x="609124" y="7144"/>
                  <a:pt x="586264" y="27146"/>
                  <a:pt x="581501" y="53816"/>
                </a:cubicBezTo>
                <a:lnTo>
                  <a:pt x="405289" y="53816"/>
                </a:lnTo>
                <a:cubicBezTo>
                  <a:pt x="400526" y="27146"/>
                  <a:pt x="377666" y="7144"/>
                  <a:pt x="350044" y="7144"/>
                </a:cubicBezTo>
                <a:cubicBezTo>
                  <a:pt x="319564" y="7144"/>
                  <a:pt x="293846" y="31909"/>
                  <a:pt x="293846" y="63341"/>
                </a:cubicBezTo>
                <a:cubicBezTo>
                  <a:pt x="293846" y="90964"/>
                  <a:pt x="313849" y="113824"/>
                  <a:pt x="340519" y="118586"/>
                </a:cubicBezTo>
                <a:lnTo>
                  <a:pt x="340519" y="295751"/>
                </a:lnTo>
                <a:cubicBezTo>
                  <a:pt x="316706" y="299561"/>
                  <a:pt x="298609" y="318611"/>
                  <a:pt x="294799" y="341471"/>
                </a:cubicBezTo>
                <a:lnTo>
                  <a:pt x="118586" y="341471"/>
                </a:lnTo>
                <a:cubicBezTo>
                  <a:pt x="113824" y="314801"/>
                  <a:pt x="90964" y="294799"/>
                  <a:pt x="63341" y="294799"/>
                </a:cubicBezTo>
                <a:cubicBezTo>
                  <a:pt x="31909" y="293846"/>
                  <a:pt x="7144" y="319564"/>
                  <a:pt x="7144" y="350044"/>
                </a:cubicBezTo>
                <a:cubicBezTo>
                  <a:pt x="7144" y="377666"/>
                  <a:pt x="27146" y="400526"/>
                  <a:pt x="53816" y="405289"/>
                </a:cubicBezTo>
                <a:lnTo>
                  <a:pt x="53816" y="582454"/>
                </a:lnTo>
                <a:cubicBezTo>
                  <a:pt x="27146" y="586264"/>
                  <a:pt x="7144" y="609124"/>
                  <a:pt x="7144" y="636746"/>
                </a:cubicBezTo>
                <a:cubicBezTo>
                  <a:pt x="7144" y="668179"/>
                  <a:pt x="31909" y="692944"/>
                  <a:pt x="63341" y="692944"/>
                </a:cubicBezTo>
                <a:cubicBezTo>
                  <a:pt x="90964" y="692944"/>
                  <a:pt x="113824" y="672941"/>
                  <a:pt x="118586" y="646271"/>
                </a:cubicBezTo>
                <a:lnTo>
                  <a:pt x="295751" y="646271"/>
                </a:lnTo>
                <a:cubicBezTo>
                  <a:pt x="300514" y="672941"/>
                  <a:pt x="323374" y="692944"/>
                  <a:pt x="350996" y="692944"/>
                </a:cubicBezTo>
                <a:cubicBezTo>
                  <a:pt x="381476" y="692944"/>
                  <a:pt x="407194" y="668179"/>
                  <a:pt x="407194" y="636746"/>
                </a:cubicBezTo>
                <a:cubicBezTo>
                  <a:pt x="407194" y="609124"/>
                  <a:pt x="387191" y="586264"/>
                  <a:pt x="360521" y="581501"/>
                </a:cubicBezTo>
                <a:lnTo>
                  <a:pt x="360521" y="405289"/>
                </a:lnTo>
                <a:cubicBezTo>
                  <a:pt x="384334" y="401479"/>
                  <a:pt x="402431" y="382429"/>
                  <a:pt x="406241" y="359569"/>
                </a:cubicBezTo>
                <a:lnTo>
                  <a:pt x="583406" y="359569"/>
                </a:lnTo>
                <a:cubicBezTo>
                  <a:pt x="588169" y="386239"/>
                  <a:pt x="611029" y="406241"/>
                  <a:pt x="638651" y="406241"/>
                </a:cubicBezTo>
                <a:cubicBezTo>
                  <a:pt x="669131" y="406241"/>
                  <a:pt x="694849" y="381476"/>
                  <a:pt x="694849" y="350044"/>
                </a:cubicBezTo>
                <a:cubicBezTo>
                  <a:pt x="692944" y="322421"/>
                  <a:pt x="672941" y="299561"/>
                  <a:pt x="646271" y="294799"/>
                </a:cubicBezTo>
                <a:close/>
                <a:moveTo>
                  <a:pt x="312896" y="63341"/>
                </a:moveTo>
                <a:cubicBezTo>
                  <a:pt x="312896" y="42386"/>
                  <a:pt x="330041" y="26194"/>
                  <a:pt x="350044" y="26194"/>
                </a:cubicBezTo>
                <a:cubicBezTo>
                  <a:pt x="370046" y="26194"/>
                  <a:pt x="387191" y="43339"/>
                  <a:pt x="387191" y="63341"/>
                </a:cubicBezTo>
                <a:cubicBezTo>
                  <a:pt x="387191" y="84296"/>
                  <a:pt x="370046" y="100489"/>
                  <a:pt x="350044" y="100489"/>
                </a:cubicBezTo>
                <a:cubicBezTo>
                  <a:pt x="330041" y="100489"/>
                  <a:pt x="312896" y="83344"/>
                  <a:pt x="312896" y="63341"/>
                </a:cubicBezTo>
                <a:close/>
                <a:moveTo>
                  <a:pt x="25241" y="350044"/>
                </a:moveTo>
                <a:cubicBezTo>
                  <a:pt x="25241" y="329089"/>
                  <a:pt x="42386" y="312896"/>
                  <a:pt x="62389" y="312896"/>
                </a:cubicBezTo>
                <a:cubicBezTo>
                  <a:pt x="82391" y="312896"/>
                  <a:pt x="99536" y="330041"/>
                  <a:pt x="99536" y="350044"/>
                </a:cubicBezTo>
                <a:cubicBezTo>
                  <a:pt x="99536" y="370999"/>
                  <a:pt x="82391" y="387191"/>
                  <a:pt x="62389" y="387191"/>
                </a:cubicBezTo>
                <a:cubicBezTo>
                  <a:pt x="42386" y="387191"/>
                  <a:pt x="25241" y="370999"/>
                  <a:pt x="25241" y="350044"/>
                </a:cubicBezTo>
                <a:close/>
                <a:moveTo>
                  <a:pt x="294799" y="628174"/>
                </a:moveTo>
                <a:lnTo>
                  <a:pt x="118586" y="628174"/>
                </a:lnTo>
                <a:cubicBezTo>
                  <a:pt x="114776" y="604361"/>
                  <a:pt x="95726" y="586264"/>
                  <a:pt x="72866" y="582454"/>
                </a:cubicBezTo>
                <a:lnTo>
                  <a:pt x="72866" y="405289"/>
                </a:lnTo>
                <a:cubicBezTo>
                  <a:pt x="96679" y="401479"/>
                  <a:pt x="114776" y="382429"/>
                  <a:pt x="118586" y="359569"/>
                </a:cubicBezTo>
                <a:lnTo>
                  <a:pt x="295751" y="359569"/>
                </a:lnTo>
                <a:cubicBezTo>
                  <a:pt x="299561" y="383381"/>
                  <a:pt x="318611" y="401479"/>
                  <a:pt x="341471" y="405289"/>
                </a:cubicBezTo>
                <a:lnTo>
                  <a:pt x="341471" y="582454"/>
                </a:lnTo>
                <a:cubicBezTo>
                  <a:pt x="317659" y="586264"/>
                  <a:pt x="298609" y="604361"/>
                  <a:pt x="294799" y="628174"/>
                </a:cubicBezTo>
                <a:close/>
                <a:moveTo>
                  <a:pt x="387191" y="636746"/>
                </a:moveTo>
                <a:cubicBezTo>
                  <a:pt x="387191" y="657701"/>
                  <a:pt x="370046" y="673894"/>
                  <a:pt x="350044" y="673894"/>
                </a:cubicBezTo>
                <a:cubicBezTo>
                  <a:pt x="330041" y="673894"/>
                  <a:pt x="312896" y="656749"/>
                  <a:pt x="312896" y="636746"/>
                </a:cubicBezTo>
                <a:cubicBezTo>
                  <a:pt x="312896" y="615791"/>
                  <a:pt x="330041" y="599599"/>
                  <a:pt x="350044" y="599599"/>
                </a:cubicBezTo>
                <a:cubicBezTo>
                  <a:pt x="370046" y="599599"/>
                  <a:pt x="387191" y="616744"/>
                  <a:pt x="387191" y="636746"/>
                </a:cubicBezTo>
                <a:close/>
                <a:moveTo>
                  <a:pt x="582454" y="340519"/>
                </a:moveTo>
                <a:lnTo>
                  <a:pt x="405289" y="340519"/>
                </a:lnTo>
                <a:cubicBezTo>
                  <a:pt x="401479" y="316706"/>
                  <a:pt x="382429" y="298609"/>
                  <a:pt x="359569" y="294799"/>
                </a:cubicBezTo>
                <a:lnTo>
                  <a:pt x="359569" y="118586"/>
                </a:lnTo>
                <a:cubicBezTo>
                  <a:pt x="383381" y="114776"/>
                  <a:pt x="401479" y="95726"/>
                  <a:pt x="405289" y="72866"/>
                </a:cubicBezTo>
                <a:lnTo>
                  <a:pt x="582454" y="72866"/>
                </a:lnTo>
                <a:cubicBezTo>
                  <a:pt x="586264" y="96679"/>
                  <a:pt x="605314" y="114776"/>
                  <a:pt x="628174" y="118586"/>
                </a:cubicBezTo>
                <a:lnTo>
                  <a:pt x="628174" y="295751"/>
                </a:lnTo>
                <a:cubicBezTo>
                  <a:pt x="604361" y="298609"/>
                  <a:pt x="586264" y="317659"/>
                  <a:pt x="582454" y="340519"/>
                </a:cubicBezTo>
                <a:close/>
                <a:moveTo>
                  <a:pt x="636746" y="387191"/>
                </a:moveTo>
                <a:cubicBezTo>
                  <a:pt x="615791" y="387191"/>
                  <a:pt x="599599" y="370046"/>
                  <a:pt x="599599" y="350044"/>
                </a:cubicBezTo>
                <a:cubicBezTo>
                  <a:pt x="599599" y="329089"/>
                  <a:pt x="616744" y="312896"/>
                  <a:pt x="636746" y="312896"/>
                </a:cubicBezTo>
                <a:cubicBezTo>
                  <a:pt x="656749" y="312896"/>
                  <a:pt x="673894" y="330041"/>
                  <a:pt x="673894" y="350044"/>
                </a:cubicBezTo>
                <a:cubicBezTo>
                  <a:pt x="674846" y="370999"/>
                  <a:pt x="657701" y="387191"/>
                  <a:pt x="636746" y="387191"/>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429" name="Shape 429"/>
          <p:cNvSpPr/>
          <p:nvPr/>
        </p:nvSpPr>
        <p:spPr>
          <a:xfrm>
            <a:off x="4647759" y="2302639"/>
            <a:ext cx="849723" cy="838393"/>
          </a:xfrm>
          <a:custGeom>
            <a:avLst/>
            <a:gdLst/>
            <a:ahLst/>
            <a:cxnLst/>
            <a:rect l="0" t="0" r="0" b="0"/>
            <a:pathLst>
              <a:path w="714375" h="704850" extrusionOk="0">
                <a:moveTo>
                  <a:pt x="654844" y="296704"/>
                </a:moveTo>
                <a:cubicBezTo>
                  <a:pt x="628174" y="296704"/>
                  <a:pt x="605314" y="315754"/>
                  <a:pt x="600551" y="340519"/>
                </a:cubicBezTo>
                <a:lnTo>
                  <a:pt x="531971" y="340519"/>
                </a:lnTo>
                <a:cubicBezTo>
                  <a:pt x="528161" y="300514"/>
                  <a:pt x="506254" y="266224"/>
                  <a:pt x="474821" y="245269"/>
                </a:cubicBezTo>
                <a:lnTo>
                  <a:pt x="550069" y="113824"/>
                </a:lnTo>
                <a:cubicBezTo>
                  <a:pt x="557689" y="117634"/>
                  <a:pt x="565309" y="119539"/>
                  <a:pt x="573881" y="119539"/>
                </a:cubicBezTo>
                <a:cubicBezTo>
                  <a:pt x="604361" y="119539"/>
                  <a:pt x="630079" y="94774"/>
                  <a:pt x="630079" y="63341"/>
                </a:cubicBezTo>
                <a:cubicBezTo>
                  <a:pt x="630079" y="32861"/>
                  <a:pt x="605314" y="7144"/>
                  <a:pt x="573881" y="7144"/>
                </a:cubicBezTo>
                <a:cubicBezTo>
                  <a:pt x="543401" y="7144"/>
                  <a:pt x="517684" y="31909"/>
                  <a:pt x="517684" y="63341"/>
                </a:cubicBezTo>
                <a:cubicBezTo>
                  <a:pt x="517684" y="78581"/>
                  <a:pt x="524351" y="92869"/>
                  <a:pt x="534829" y="103346"/>
                </a:cubicBezTo>
                <a:lnTo>
                  <a:pt x="458629" y="236696"/>
                </a:lnTo>
                <a:cubicBezTo>
                  <a:pt x="442436" y="229076"/>
                  <a:pt x="423386" y="224314"/>
                  <a:pt x="404336" y="224314"/>
                </a:cubicBezTo>
                <a:cubicBezTo>
                  <a:pt x="386239" y="224314"/>
                  <a:pt x="369094" y="228124"/>
                  <a:pt x="352901" y="234791"/>
                </a:cubicBezTo>
                <a:lnTo>
                  <a:pt x="317659" y="173831"/>
                </a:lnTo>
                <a:cubicBezTo>
                  <a:pt x="330041" y="163354"/>
                  <a:pt x="338614" y="148114"/>
                  <a:pt x="338614" y="130016"/>
                </a:cubicBezTo>
                <a:cubicBezTo>
                  <a:pt x="338614" y="99536"/>
                  <a:pt x="313849" y="73819"/>
                  <a:pt x="282416" y="73819"/>
                </a:cubicBezTo>
                <a:cubicBezTo>
                  <a:pt x="251936" y="74771"/>
                  <a:pt x="226219" y="99536"/>
                  <a:pt x="226219" y="130016"/>
                </a:cubicBezTo>
                <a:cubicBezTo>
                  <a:pt x="226219" y="160496"/>
                  <a:pt x="250984" y="186214"/>
                  <a:pt x="282416" y="186214"/>
                </a:cubicBezTo>
                <a:cubicBezTo>
                  <a:pt x="289084" y="186214"/>
                  <a:pt x="295751" y="185261"/>
                  <a:pt x="301466" y="183356"/>
                </a:cubicBezTo>
                <a:lnTo>
                  <a:pt x="336709" y="244316"/>
                </a:lnTo>
                <a:cubicBezTo>
                  <a:pt x="303371" y="265271"/>
                  <a:pt x="279559" y="300514"/>
                  <a:pt x="275749" y="341471"/>
                </a:cubicBezTo>
                <a:lnTo>
                  <a:pt x="117634" y="341471"/>
                </a:lnTo>
                <a:cubicBezTo>
                  <a:pt x="111919" y="316706"/>
                  <a:pt x="90011" y="297656"/>
                  <a:pt x="63341" y="297656"/>
                </a:cubicBezTo>
                <a:cubicBezTo>
                  <a:pt x="32861" y="297656"/>
                  <a:pt x="7144" y="322421"/>
                  <a:pt x="7144" y="353854"/>
                </a:cubicBezTo>
                <a:cubicBezTo>
                  <a:pt x="7144" y="383381"/>
                  <a:pt x="31909" y="408146"/>
                  <a:pt x="63341" y="408146"/>
                </a:cubicBezTo>
                <a:cubicBezTo>
                  <a:pt x="91916" y="408146"/>
                  <a:pt x="115729" y="386239"/>
                  <a:pt x="118586" y="358616"/>
                </a:cubicBezTo>
                <a:lnTo>
                  <a:pt x="274796" y="358616"/>
                </a:lnTo>
                <a:cubicBezTo>
                  <a:pt x="276701" y="399574"/>
                  <a:pt x="298609" y="435769"/>
                  <a:pt x="331946" y="457676"/>
                </a:cubicBezTo>
                <a:lnTo>
                  <a:pt x="295751" y="522446"/>
                </a:lnTo>
                <a:cubicBezTo>
                  <a:pt x="289084" y="519589"/>
                  <a:pt x="282416" y="518636"/>
                  <a:pt x="274796" y="518636"/>
                </a:cubicBezTo>
                <a:cubicBezTo>
                  <a:pt x="244316" y="518636"/>
                  <a:pt x="218599" y="543401"/>
                  <a:pt x="218599" y="574834"/>
                </a:cubicBezTo>
                <a:cubicBezTo>
                  <a:pt x="218599" y="605314"/>
                  <a:pt x="243364" y="631031"/>
                  <a:pt x="274796" y="631031"/>
                </a:cubicBezTo>
                <a:cubicBezTo>
                  <a:pt x="305276" y="631031"/>
                  <a:pt x="330994" y="606266"/>
                  <a:pt x="330994" y="574834"/>
                </a:cubicBezTo>
                <a:cubicBezTo>
                  <a:pt x="330994" y="557689"/>
                  <a:pt x="323374" y="542449"/>
                  <a:pt x="310991" y="531971"/>
                </a:cubicBezTo>
                <a:lnTo>
                  <a:pt x="348139" y="467201"/>
                </a:lnTo>
                <a:cubicBezTo>
                  <a:pt x="365284" y="474821"/>
                  <a:pt x="383381" y="479584"/>
                  <a:pt x="403384" y="479584"/>
                </a:cubicBezTo>
                <a:cubicBezTo>
                  <a:pt x="425291" y="479584"/>
                  <a:pt x="445294" y="473869"/>
                  <a:pt x="463391" y="464344"/>
                </a:cubicBezTo>
                <a:lnTo>
                  <a:pt x="539591" y="596741"/>
                </a:lnTo>
                <a:cubicBezTo>
                  <a:pt x="525304" y="607219"/>
                  <a:pt x="515779" y="623411"/>
                  <a:pt x="515779" y="642461"/>
                </a:cubicBezTo>
                <a:cubicBezTo>
                  <a:pt x="515779" y="672941"/>
                  <a:pt x="540544" y="698659"/>
                  <a:pt x="571976" y="698659"/>
                </a:cubicBezTo>
                <a:cubicBezTo>
                  <a:pt x="602456" y="698659"/>
                  <a:pt x="628174" y="673894"/>
                  <a:pt x="628174" y="642461"/>
                </a:cubicBezTo>
                <a:cubicBezTo>
                  <a:pt x="628174" y="611981"/>
                  <a:pt x="603409" y="586264"/>
                  <a:pt x="571976" y="586264"/>
                </a:cubicBezTo>
                <a:cubicBezTo>
                  <a:pt x="566261" y="586264"/>
                  <a:pt x="560546" y="587216"/>
                  <a:pt x="555784" y="588169"/>
                </a:cubicBezTo>
                <a:lnTo>
                  <a:pt x="478631" y="453866"/>
                </a:lnTo>
                <a:cubicBezTo>
                  <a:pt x="509111" y="431959"/>
                  <a:pt x="529114" y="396716"/>
                  <a:pt x="531019" y="357664"/>
                </a:cubicBezTo>
                <a:lnTo>
                  <a:pt x="598646" y="357664"/>
                </a:lnTo>
                <a:cubicBezTo>
                  <a:pt x="602456" y="386239"/>
                  <a:pt x="626269" y="408146"/>
                  <a:pt x="654844" y="408146"/>
                </a:cubicBezTo>
                <a:cubicBezTo>
                  <a:pt x="685324" y="408146"/>
                  <a:pt x="711041" y="383381"/>
                  <a:pt x="711041" y="351949"/>
                </a:cubicBezTo>
                <a:cubicBezTo>
                  <a:pt x="711041" y="321469"/>
                  <a:pt x="685324" y="296704"/>
                  <a:pt x="654844" y="296704"/>
                </a:cubicBezTo>
                <a:close/>
                <a:moveTo>
                  <a:pt x="245269" y="130016"/>
                </a:moveTo>
                <a:cubicBezTo>
                  <a:pt x="245269" y="109061"/>
                  <a:pt x="262414" y="92869"/>
                  <a:pt x="282416" y="92869"/>
                </a:cubicBezTo>
                <a:cubicBezTo>
                  <a:pt x="302419" y="92869"/>
                  <a:pt x="319564" y="110014"/>
                  <a:pt x="319564" y="130016"/>
                </a:cubicBezTo>
                <a:cubicBezTo>
                  <a:pt x="319564" y="150019"/>
                  <a:pt x="302419" y="167164"/>
                  <a:pt x="282416" y="167164"/>
                </a:cubicBezTo>
                <a:cubicBezTo>
                  <a:pt x="262414" y="167164"/>
                  <a:pt x="245269" y="150971"/>
                  <a:pt x="245269" y="130016"/>
                </a:cubicBezTo>
                <a:close/>
                <a:moveTo>
                  <a:pt x="274796" y="611981"/>
                </a:moveTo>
                <a:cubicBezTo>
                  <a:pt x="253841" y="611981"/>
                  <a:pt x="237649" y="594836"/>
                  <a:pt x="237649" y="574834"/>
                </a:cubicBezTo>
                <a:cubicBezTo>
                  <a:pt x="237649" y="554831"/>
                  <a:pt x="254794" y="537686"/>
                  <a:pt x="274796" y="537686"/>
                </a:cubicBezTo>
                <a:cubicBezTo>
                  <a:pt x="294799" y="537686"/>
                  <a:pt x="311944" y="554831"/>
                  <a:pt x="311944" y="574834"/>
                </a:cubicBezTo>
                <a:cubicBezTo>
                  <a:pt x="311944" y="594836"/>
                  <a:pt x="295751" y="611981"/>
                  <a:pt x="274796" y="611981"/>
                </a:cubicBezTo>
                <a:close/>
                <a:moveTo>
                  <a:pt x="403384" y="461486"/>
                </a:moveTo>
                <a:cubicBezTo>
                  <a:pt x="342424" y="461486"/>
                  <a:pt x="292894" y="412909"/>
                  <a:pt x="292894" y="351949"/>
                </a:cubicBezTo>
                <a:cubicBezTo>
                  <a:pt x="292894" y="290989"/>
                  <a:pt x="342424" y="242411"/>
                  <a:pt x="403384" y="242411"/>
                </a:cubicBezTo>
                <a:cubicBezTo>
                  <a:pt x="464344" y="242411"/>
                  <a:pt x="513874" y="290989"/>
                  <a:pt x="513874" y="351949"/>
                </a:cubicBezTo>
                <a:cubicBezTo>
                  <a:pt x="513874" y="412909"/>
                  <a:pt x="464344" y="461486"/>
                  <a:pt x="403384" y="461486"/>
                </a:cubicBezTo>
                <a:close/>
                <a:moveTo>
                  <a:pt x="654844" y="390049"/>
                </a:moveTo>
                <a:cubicBezTo>
                  <a:pt x="633889" y="390049"/>
                  <a:pt x="617696" y="372904"/>
                  <a:pt x="617696" y="352901"/>
                </a:cubicBezTo>
                <a:cubicBezTo>
                  <a:pt x="617696" y="332899"/>
                  <a:pt x="634841" y="315754"/>
                  <a:pt x="654844" y="315754"/>
                </a:cubicBezTo>
                <a:cubicBezTo>
                  <a:pt x="674846" y="315754"/>
                  <a:pt x="691991" y="332899"/>
                  <a:pt x="691991" y="352901"/>
                </a:cubicBezTo>
                <a:cubicBezTo>
                  <a:pt x="691991" y="372904"/>
                  <a:pt x="675799" y="390049"/>
                  <a:pt x="654844" y="390049"/>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grpSp>
        <p:nvGrpSpPr>
          <p:cNvPr id="430" name="Shape 430"/>
          <p:cNvGrpSpPr/>
          <p:nvPr/>
        </p:nvGrpSpPr>
        <p:grpSpPr>
          <a:xfrm>
            <a:off x="918583" y="2098353"/>
            <a:ext cx="687624" cy="1250629"/>
            <a:chOff x="913074" y="1746944"/>
            <a:chExt cx="882904" cy="1605799"/>
          </a:xfrm>
        </p:grpSpPr>
        <p:grpSp>
          <p:nvGrpSpPr>
            <p:cNvPr id="431" name="Shape 431"/>
            <p:cNvGrpSpPr/>
            <p:nvPr/>
          </p:nvGrpSpPr>
          <p:grpSpPr>
            <a:xfrm>
              <a:off x="917422" y="1746944"/>
              <a:ext cx="873331" cy="534915"/>
              <a:chOff x="5712618" y="3193256"/>
              <a:chExt cx="762000" cy="466725"/>
            </a:xfrm>
          </p:grpSpPr>
          <p:sp>
            <p:nvSpPr>
              <p:cNvPr id="432" name="Shape 432"/>
              <p:cNvSpPr/>
              <p:nvPr/>
            </p:nvSpPr>
            <p:spPr>
              <a:xfrm>
                <a:off x="6200298" y="3398044"/>
                <a:ext cx="123825" cy="123825"/>
              </a:xfrm>
              <a:custGeom>
                <a:avLst/>
                <a:gdLst/>
                <a:ahLst/>
                <a:cxnLst/>
                <a:rect l="0" t="0" r="0" b="0"/>
                <a:pathLst>
                  <a:path w="123825" h="123825" extrusionOk="0">
                    <a:moveTo>
                      <a:pt x="63341" y="7144"/>
                    </a:moveTo>
                    <a:cubicBezTo>
                      <a:pt x="32861" y="7144"/>
                      <a:pt x="7144" y="31909"/>
                      <a:pt x="7144" y="62389"/>
                    </a:cubicBezTo>
                    <a:cubicBezTo>
                      <a:pt x="7144" y="92869"/>
                      <a:pt x="31909" y="117634"/>
                      <a:pt x="63341" y="117634"/>
                    </a:cubicBezTo>
                    <a:cubicBezTo>
                      <a:pt x="94774" y="117634"/>
                      <a:pt x="119539" y="92869"/>
                      <a:pt x="119539" y="62389"/>
                    </a:cubicBezTo>
                    <a:cubicBezTo>
                      <a:pt x="118586" y="30956"/>
                      <a:pt x="93821" y="7144"/>
                      <a:pt x="63341" y="7144"/>
                    </a:cubicBezTo>
                    <a:close/>
                  </a:path>
                </a:pathLst>
              </a:custGeom>
              <a:solidFill>
                <a:srgbClr val="B4B4B4"/>
              </a:solidFill>
              <a:ln w="9525" cap="flat" cmpd="sng">
                <a:solidFill>
                  <a:srgbClr val="B4B4B4"/>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433" name="Shape 433"/>
              <p:cNvSpPr/>
              <p:nvPr/>
            </p:nvSpPr>
            <p:spPr>
              <a:xfrm>
                <a:off x="5712618" y="3193256"/>
                <a:ext cx="762000" cy="466725"/>
              </a:xfrm>
              <a:custGeom>
                <a:avLst/>
                <a:gdLst/>
                <a:ahLst/>
                <a:cxnLst/>
                <a:rect l="0" t="0" r="0" b="0"/>
                <a:pathLst>
                  <a:path w="762000" h="466725" extrusionOk="0">
                    <a:moveTo>
                      <a:pt x="760571" y="266224"/>
                    </a:moveTo>
                    <a:cubicBezTo>
                      <a:pt x="760571" y="244316"/>
                      <a:pt x="747236" y="224314"/>
                      <a:pt x="727234" y="215741"/>
                    </a:cubicBezTo>
                    <a:lnTo>
                      <a:pt x="727234" y="171926"/>
                    </a:lnTo>
                    <a:cubicBezTo>
                      <a:pt x="746284" y="163354"/>
                      <a:pt x="760571" y="143351"/>
                      <a:pt x="760571" y="120491"/>
                    </a:cubicBezTo>
                    <a:cubicBezTo>
                      <a:pt x="760571" y="90011"/>
                      <a:pt x="735806" y="64294"/>
                      <a:pt x="704374" y="64294"/>
                    </a:cubicBezTo>
                    <a:cubicBezTo>
                      <a:pt x="693896" y="64294"/>
                      <a:pt x="683419" y="67151"/>
                      <a:pt x="675799" y="72866"/>
                    </a:cubicBezTo>
                    <a:lnTo>
                      <a:pt x="675799" y="71914"/>
                    </a:lnTo>
                    <a:lnTo>
                      <a:pt x="624364" y="71914"/>
                    </a:lnTo>
                    <a:lnTo>
                      <a:pt x="624364" y="7144"/>
                    </a:lnTo>
                    <a:lnTo>
                      <a:pt x="7144" y="7144"/>
                    </a:lnTo>
                    <a:lnTo>
                      <a:pt x="7144" y="293846"/>
                    </a:lnTo>
                    <a:lnTo>
                      <a:pt x="58579" y="293846"/>
                    </a:lnTo>
                    <a:lnTo>
                      <a:pt x="58579" y="356711"/>
                    </a:lnTo>
                    <a:lnTo>
                      <a:pt x="111919" y="356711"/>
                    </a:lnTo>
                    <a:lnTo>
                      <a:pt x="111919" y="419576"/>
                    </a:lnTo>
                    <a:lnTo>
                      <a:pt x="350044" y="419576"/>
                    </a:lnTo>
                    <a:cubicBezTo>
                      <a:pt x="354806" y="446246"/>
                      <a:pt x="377666" y="466249"/>
                      <a:pt x="405289" y="466249"/>
                    </a:cubicBezTo>
                    <a:cubicBezTo>
                      <a:pt x="432911" y="466249"/>
                      <a:pt x="455771" y="446246"/>
                      <a:pt x="460534" y="419576"/>
                    </a:cubicBezTo>
                    <a:lnTo>
                      <a:pt x="495776" y="419576"/>
                    </a:lnTo>
                    <a:cubicBezTo>
                      <a:pt x="500539" y="445294"/>
                      <a:pt x="523399" y="465296"/>
                      <a:pt x="551021" y="465296"/>
                    </a:cubicBezTo>
                    <a:cubicBezTo>
                      <a:pt x="578644" y="465296"/>
                      <a:pt x="601504" y="445294"/>
                      <a:pt x="606266" y="419576"/>
                    </a:cubicBezTo>
                    <a:lnTo>
                      <a:pt x="650081" y="419576"/>
                    </a:lnTo>
                    <a:cubicBezTo>
                      <a:pt x="654844" y="445294"/>
                      <a:pt x="677704" y="465296"/>
                      <a:pt x="705326" y="465296"/>
                    </a:cubicBezTo>
                    <a:cubicBezTo>
                      <a:pt x="735806" y="465296"/>
                      <a:pt x="761524" y="440531"/>
                      <a:pt x="761524" y="409099"/>
                    </a:cubicBezTo>
                    <a:cubicBezTo>
                      <a:pt x="761524" y="386239"/>
                      <a:pt x="748189" y="367189"/>
                      <a:pt x="728186" y="357664"/>
                    </a:cubicBezTo>
                    <a:lnTo>
                      <a:pt x="728186" y="315754"/>
                    </a:lnTo>
                    <a:cubicBezTo>
                      <a:pt x="746284" y="308134"/>
                      <a:pt x="760571" y="289084"/>
                      <a:pt x="760571" y="266224"/>
                    </a:cubicBezTo>
                    <a:close/>
                    <a:moveTo>
                      <a:pt x="704374" y="83344"/>
                    </a:moveTo>
                    <a:cubicBezTo>
                      <a:pt x="725329" y="83344"/>
                      <a:pt x="741521" y="100489"/>
                      <a:pt x="741521" y="120491"/>
                    </a:cubicBezTo>
                    <a:cubicBezTo>
                      <a:pt x="741521" y="141446"/>
                      <a:pt x="724376" y="157639"/>
                      <a:pt x="704374" y="157639"/>
                    </a:cubicBezTo>
                    <a:cubicBezTo>
                      <a:pt x="684371" y="157639"/>
                      <a:pt x="667226" y="140494"/>
                      <a:pt x="667226" y="120491"/>
                    </a:cubicBezTo>
                    <a:cubicBezTo>
                      <a:pt x="667226" y="100489"/>
                      <a:pt x="683419" y="83344"/>
                      <a:pt x="704374" y="83344"/>
                    </a:cubicBezTo>
                    <a:close/>
                    <a:moveTo>
                      <a:pt x="58579" y="275749"/>
                    </a:moveTo>
                    <a:lnTo>
                      <a:pt x="25241" y="275749"/>
                    </a:lnTo>
                    <a:lnTo>
                      <a:pt x="25241" y="25241"/>
                    </a:lnTo>
                    <a:lnTo>
                      <a:pt x="605314" y="25241"/>
                    </a:lnTo>
                    <a:lnTo>
                      <a:pt x="605314" y="71914"/>
                    </a:lnTo>
                    <a:lnTo>
                      <a:pt x="58579" y="71914"/>
                    </a:lnTo>
                    <a:lnTo>
                      <a:pt x="58579" y="275749"/>
                    </a:lnTo>
                    <a:close/>
                    <a:moveTo>
                      <a:pt x="112871" y="338614"/>
                    </a:moveTo>
                    <a:lnTo>
                      <a:pt x="77629" y="338614"/>
                    </a:lnTo>
                    <a:lnTo>
                      <a:pt x="77629" y="90011"/>
                    </a:lnTo>
                    <a:lnTo>
                      <a:pt x="657701" y="90011"/>
                    </a:lnTo>
                    <a:lnTo>
                      <a:pt x="657701" y="90964"/>
                    </a:lnTo>
                    <a:cubicBezTo>
                      <a:pt x="651986" y="99536"/>
                      <a:pt x="649129" y="110014"/>
                      <a:pt x="649129" y="120491"/>
                    </a:cubicBezTo>
                    <a:cubicBezTo>
                      <a:pt x="649129" y="125254"/>
                      <a:pt x="650081" y="130016"/>
                      <a:pt x="651034" y="133826"/>
                    </a:cubicBezTo>
                    <a:lnTo>
                      <a:pt x="112871" y="133826"/>
                    </a:lnTo>
                    <a:lnTo>
                      <a:pt x="112871" y="338614"/>
                    </a:lnTo>
                    <a:close/>
                    <a:moveTo>
                      <a:pt x="405289" y="448151"/>
                    </a:moveTo>
                    <a:cubicBezTo>
                      <a:pt x="384334" y="448151"/>
                      <a:pt x="368141" y="431006"/>
                      <a:pt x="368141" y="410051"/>
                    </a:cubicBezTo>
                    <a:cubicBezTo>
                      <a:pt x="368141" y="389096"/>
                      <a:pt x="385286" y="371951"/>
                      <a:pt x="405289" y="371951"/>
                    </a:cubicBezTo>
                    <a:cubicBezTo>
                      <a:pt x="426244" y="371951"/>
                      <a:pt x="442436" y="389096"/>
                      <a:pt x="442436" y="410051"/>
                    </a:cubicBezTo>
                    <a:cubicBezTo>
                      <a:pt x="442436" y="431006"/>
                      <a:pt x="426244" y="448151"/>
                      <a:pt x="405289" y="448151"/>
                    </a:cubicBezTo>
                    <a:close/>
                    <a:moveTo>
                      <a:pt x="551021" y="447199"/>
                    </a:moveTo>
                    <a:cubicBezTo>
                      <a:pt x="530066" y="447199"/>
                      <a:pt x="513874" y="430054"/>
                      <a:pt x="513874" y="410051"/>
                    </a:cubicBezTo>
                    <a:cubicBezTo>
                      <a:pt x="513874" y="390049"/>
                      <a:pt x="531019" y="372904"/>
                      <a:pt x="551021" y="372904"/>
                    </a:cubicBezTo>
                    <a:cubicBezTo>
                      <a:pt x="571024" y="372904"/>
                      <a:pt x="588169" y="390049"/>
                      <a:pt x="588169" y="410051"/>
                    </a:cubicBezTo>
                    <a:cubicBezTo>
                      <a:pt x="588169" y="430054"/>
                      <a:pt x="571024" y="447199"/>
                      <a:pt x="551021" y="447199"/>
                    </a:cubicBezTo>
                    <a:close/>
                    <a:moveTo>
                      <a:pt x="741521" y="410051"/>
                    </a:moveTo>
                    <a:cubicBezTo>
                      <a:pt x="741521" y="431006"/>
                      <a:pt x="724376" y="447199"/>
                      <a:pt x="704374" y="447199"/>
                    </a:cubicBezTo>
                    <a:cubicBezTo>
                      <a:pt x="684371" y="447199"/>
                      <a:pt x="667226" y="430054"/>
                      <a:pt x="667226" y="410051"/>
                    </a:cubicBezTo>
                    <a:cubicBezTo>
                      <a:pt x="667226" y="390049"/>
                      <a:pt x="684371" y="372904"/>
                      <a:pt x="704374" y="372904"/>
                    </a:cubicBezTo>
                    <a:cubicBezTo>
                      <a:pt x="724376" y="372904"/>
                      <a:pt x="741521" y="389096"/>
                      <a:pt x="741521" y="410051"/>
                    </a:cubicBezTo>
                    <a:close/>
                    <a:moveTo>
                      <a:pt x="709136" y="353854"/>
                    </a:moveTo>
                    <a:cubicBezTo>
                      <a:pt x="707231" y="353854"/>
                      <a:pt x="706279" y="353854"/>
                      <a:pt x="704374" y="353854"/>
                    </a:cubicBezTo>
                    <a:cubicBezTo>
                      <a:pt x="676751" y="353854"/>
                      <a:pt x="652939" y="374809"/>
                      <a:pt x="649129" y="401479"/>
                    </a:cubicBezTo>
                    <a:lnTo>
                      <a:pt x="606266" y="401479"/>
                    </a:lnTo>
                    <a:cubicBezTo>
                      <a:pt x="602456" y="374809"/>
                      <a:pt x="578644" y="353854"/>
                      <a:pt x="551021" y="353854"/>
                    </a:cubicBezTo>
                    <a:cubicBezTo>
                      <a:pt x="523399" y="353854"/>
                      <a:pt x="499586" y="374809"/>
                      <a:pt x="495776" y="401479"/>
                    </a:cubicBezTo>
                    <a:lnTo>
                      <a:pt x="460534" y="401479"/>
                    </a:lnTo>
                    <a:cubicBezTo>
                      <a:pt x="456724" y="373856"/>
                      <a:pt x="432911" y="352901"/>
                      <a:pt x="405289" y="352901"/>
                    </a:cubicBezTo>
                    <a:cubicBezTo>
                      <a:pt x="377666" y="352901"/>
                      <a:pt x="353854" y="373856"/>
                      <a:pt x="350044" y="401479"/>
                    </a:cubicBezTo>
                    <a:lnTo>
                      <a:pt x="130969" y="401479"/>
                    </a:lnTo>
                    <a:lnTo>
                      <a:pt x="130969" y="152876"/>
                    </a:lnTo>
                    <a:lnTo>
                      <a:pt x="658654" y="152876"/>
                    </a:lnTo>
                    <a:cubicBezTo>
                      <a:pt x="669131" y="167164"/>
                      <a:pt x="685324" y="176689"/>
                      <a:pt x="704374" y="176689"/>
                    </a:cubicBezTo>
                    <a:cubicBezTo>
                      <a:pt x="706279" y="176689"/>
                      <a:pt x="707231" y="176689"/>
                      <a:pt x="709136" y="176689"/>
                    </a:cubicBezTo>
                    <a:lnTo>
                      <a:pt x="709136" y="210979"/>
                    </a:lnTo>
                    <a:cubicBezTo>
                      <a:pt x="707231" y="210979"/>
                      <a:pt x="706279" y="210979"/>
                      <a:pt x="704374" y="210979"/>
                    </a:cubicBezTo>
                    <a:cubicBezTo>
                      <a:pt x="673894" y="210979"/>
                      <a:pt x="648176" y="235744"/>
                      <a:pt x="648176" y="266224"/>
                    </a:cubicBezTo>
                    <a:cubicBezTo>
                      <a:pt x="648176" y="296704"/>
                      <a:pt x="672941" y="321469"/>
                      <a:pt x="704374" y="321469"/>
                    </a:cubicBezTo>
                    <a:cubicBezTo>
                      <a:pt x="706279" y="321469"/>
                      <a:pt x="707231" y="321469"/>
                      <a:pt x="709136" y="321469"/>
                    </a:cubicBezTo>
                    <a:lnTo>
                      <a:pt x="709136" y="353854"/>
                    </a:lnTo>
                    <a:close/>
                  </a:path>
                </a:pathLst>
              </a:custGeom>
              <a:solidFill>
                <a:srgbClr val="B4B4B4"/>
              </a:solidFill>
              <a:ln w="9525" cap="flat" cmpd="sng">
                <a:solidFill>
                  <a:srgbClr val="B4B4B4"/>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grpSp>
        <p:grpSp>
          <p:nvGrpSpPr>
            <p:cNvPr id="434" name="Shape 434"/>
            <p:cNvGrpSpPr/>
            <p:nvPr/>
          </p:nvGrpSpPr>
          <p:grpSpPr>
            <a:xfrm>
              <a:off x="913074" y="2277831"/>
              <a:ext cx="873331" cy="534915"/>
              <a:chOff x="5712618" y="3193256"/>
              <a:chExt cx="762000" cy="466725"/>
            </a:xfrm>
          </p:grpSpPr>
          <p:sp>
            <p:nvSpPr>
              <p:cNvPr id="435" name="Shape 435"/>
              <p:cNvSpPr/>
              <p:nvPr/>
            </p:nvSpPr>
            <p:spPr>
              <a:xfrm>
                <a:off x="6200298" y="3398044"/>
                <a:ext cx="123825" cy="123825"/>
              </a:xfrm>
              <a:custGeom>
                <a:avLst/>
                <a:gdLst/>
                <a:ahLst/>
                <a:cxnLst/>
                <a:rect l="0" t="0" r="0" b="0"/>
                <a:pathLst>
                  <a:path w="123825" h="123825" extrusionOk="0">
                    <a:moveTo>
                      <a:pt x="63341" y="7144"/>
                    </a:moveTo>
                    <a:cubicBezTo>
                      <a:pt x="32861" y="7144"/>
                      <a:pt x="7144" y="31909"/>
                      <a:pt x="7144" y="62389"/>
                    </a:cubicBezTo>
                    <a:cubicBezTo>
                      <a:pt x="7144" y="92869"/>
                      <a:pt x="31909" y="117634"/>
                      <a:pt x="63341" y="117634"/>
                    </a:cubicBezTo>
                    <a:cubicBezTo>
                      <a:pt x="94774" y="117634"/>
                      <a:pt x="119539" y="92869"/>
                      <a:pt x="119539" y="62389"/>
                    </a:cubicBezTo>
                    <a:cubicBezTo>
                      <a:pt x="118586" y="30956"/>
                      <a:pt x="93821" y="7144"/>
                      <a:pt x="63341" y="7144"/>
                    </a:cubicBezTo>
                    <a:close/>
                  </a:path>
                </a:pathLst>
              </a:custGeom>
              <a:solidFill>
                <a:srgbClr val="B4B4B4"/>
              </a:solidFill>
              <a:ln w="9525" cap="flat" cmpd="sng">
                <a:solidFill>
                  <a:srgbClr val="B4B4B4"/>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436" name="Shape 436"/>
              <p:cNvSpPr/>
              <p:nvPr/>
            </p:nvSpPr>
            <p:spPr>
              <a:xfrm>
                <a:off x="5712618" y="3193256"/>
                <a:ext cx="762000" cy="466725"/>
              </a:xfrm>
              <a:custGeom>
                <a:avLst/>
                <a:gdLst/>
                <a:ahLst/>
                <a:cxnLst/>
                <a:rect l="0" t="0" r="0" b="0"/>
                <a:pathLst>
                  <a:path w="762000" h="466725" extrusionOk="0">
                    <a:moveTo>
                      <a:pt x="760571" y="266224"/>
                    </a:moveTo>
                    <a:cubicBezTo>
                      <a:pt x="760571" y="244316"/>
                      <a:pt x="747236" y="224314"/>
                      <a:pt x="727234" y="215741"/>
                    </a:cubicBezTo>
                    <a:lnTo>
                      <a:pt x="727234" y="171926"/>
                    </a:lnTo>
                    <a:cubicBezTo>
                      <a:pt x="746284" y="163354"/>
                      <a:pt x="760571" y="143351"/>
                      <a:pt x="760571" y="120491"/>
                    </a:cubicBezTo>
                    <a:cubicBezTo>
                      <a:pt x="760571" y="90011"/>
                      <a:pt x="735806" y="64294"/>
                      <a:pt x="704374" y="64294"/>
                    </a:cubicBezTo>
                    <a:cubicBezTo>
                      <a:pt x="693896" y="64294"/>
                      <a:pt x="683419" y="67151"/>
                      <a:pt x="675799" y="72866"/>
                    </a:cubicBezTo>
                    <a:lnTo>
                      <a:pt x="675799" y="71914"/>
                    </a:lnTo>
                    <a:lnTo>
                      <a:pt x="624364" y="71914"/>
                    </a:lnTo>
                    <a:lnTo>
                      <a:pt x="624364" y="7144"/>
                    </a:lnTo>
                    <a:lnTo>
                      <a:pt x="7144" y="7144"/>
                    </a:lnTo>
                    <a:lnTo>
                      <a:pt x="7144" y="293846"/>
                    </a:lnTo>
                    <a:lnTo>
                      <a:pt x="58579" y="293846"/>
                    </a:lnTo>
                    <a:lnTo>
                      <a:pt x="58579" y="356711"/>
                    </a:lnTo>
                    <a:lnTo>
                      <a:pt x="111919" y="356711"/>
                    </a:lnTo>
                    <a:lnTo>
                      <a:pt x="111919" y="419576"/>
                    </a:lnTo>
                    <a:lnTo>
                      <a:pt x="350044" y="419576"/>
                    </a:lnTo>
                    <a:cubicBezTo>
                      <a:pt x="354806" y="446246"/>
                      <a:pt x="377666" y="466249"/>
                      <a:pt x="405289" y="466249"/>
                    </a:cubicBezTo>
                    <a:cubicBezTo>
                      <a:pt x="432911" y="466249"/>
                      <a:pt x="455771" y="446246"/>
                      <a:pt x="460534" y="419576"/>
                    </a:cubicBezTo>
                    <a:lnTo>
                      <a:pt x="495776" y="419576"/>
                    </a:lnTo>
                    <a:cubicBezTo>
                      <a:pt x="500539" y="445294"/>
                      <a:pt x="523399" y="465296"/>
                      <a:pt x="551021" y="465296"/>
                    </a:cubicBezTo>
                    <a:cubicBezTo>
                      <a:pt x="578644" y="465296"/>
                      <a:pt x="601504" y="445294"/>
                      <a:pt x="606266" y="419576"/>
                    </a:cubicBezTo>
                    <a:lnTo>
                      <a:pt x="650081" y="419576"/>
                    </a:lnTo>
                    <a:cubicBezTo>
                      <a:pt x="654844" y="445294"/>
                      <a:pt x="677704" y="465296"/>
                      <a:pt x="705326" y="465296"/>
                    </a:cubicBezTo>
                    <a:cubicBezTo>
                      <a:pt x="735806" y="465296"/>
                      <a:pt x="761524" y="440531"/>
                      <a:pt x="761524" y="409099"/>
                    </a:cubicBezTo>
                    <a:cubicBezTo>
                      <a:pt x="761524" y="386239"/>
                      <a:pt x="748189" y="367189"/>
                      <a:pt x="728186" y="357664"/>
                    </a:cubicBezTo>
                    <a:lnTo>
                      <a:pt x="728186" y="315754"/>
                    </a:lnTo>
                    <a:cubicBezTo>
                      <a:pt x="746284" y="308134"/>
                      <a:pt x="760571" y="289084"/>
                      <a:pt x="760571" y="266224"/>
                    </a:cubicBezTo>
                    <a:close/>
                    <a:moveTo>
                      <a:pt x="704374" y="83344"/>
                    </a:moveTo>
                    <a:cubicBezTo>
                      <a:pt x="725329" y="83344"/>
                      <a:pt x="741521" y="100489"/>
                      <a:pt x="741521" y="120491"/>
                    </a:cubicBezTo>
                    <a:cubicBezTo>
                      <a:pt x="741521" y="141446"/>
                      <a:pt x="724376" y="157639"/>
                      <a:pt x="704374" y="157639"/>
                    </a:cubicBezTo>
                    <a:cubicBezTo>
                      <a:pt x="684371" y="157639"/>
                      <a:pt x="667226" y="140494"/>
                      <a:pt x="667226" y="120491"/>
                    </a:cubicBezTo>
                    <a:cubicBezTo>
                      <a:pt x="667226" y="100489"/>
                      <a:pt x="683419" y="83344"/>
                      <a:pt x="704374" y="83344"/>
                    </a:cubicBezTo>
                    <a:close/>
                    <a:moveTo>
                      <a:pt x="58579" y="275749"/>
                    </a:moveTo>
                    <a:lnTo>
                      <a:pt x="25241" y="275749"/>
                    </a:lnTo>
                    <a:lnTo>
                      <a:pt x="25241" y="25241"/>
                    </a:lnTo>
                    <a:lnTo>
                      <a:pt x="605314" y="25241"/>
                    </a:lnTo>
                    <a:lnTo>
                      <a:pt x="605314" y="71914"/>
                    </a:lnTo>
                    <a:lnTo>
                      <a:pt x="58579" y="71914"/>
                    </a:lnTo>
                    <a:lnTo>
                      <a:pt x="58579" y="275749"/>
                    </a:lnTo>
                    <a:close/>
                    <a:moveTo>
                      <a:pt x="112871" y="338614"/>
                    </a:moveTo>
                    <a:lnTo>
                      <a:pt x="77629" y="338614"/>
                    </a:lnTo>
                    <a:lnTo>
                      <a:pt x="77629" y="90011"/>
                    </a:lnTo>
                    <a:lnTo>
                      <a:pt x="657701" y="90011"/>
                    </a:lnTo>
                    <a:lnTo>
                      <a:pt x="657701" y="90964"/>
                    </a:lnTo>
                    <a:cubicBezTo>
                      <a:pt x="651986" y="99536"/>
                      <a:pt x="649129" y="110014"/>
                      <a:pt x="649129" y="120491"/>
                    </a:cubicBezTo>
                    <a:cubicBezTo>
                      <a:pt x="649129" y="125254"/>
                      <a:pt x="650081" y="130016"/>
                      <a:pt x="651034" y="133826"/>
                    </a:cubicBezTo>
                    <a:lnTo>
                      <a:pt x="112871" y="133826"/>
                    </a:lnTo>
                    <a:lnTo>
                      <a:pt x="112871" y="338614"/>
                    </a:lnTo>
                    <a:close/>
                    <a:moveTo>
                      <a:pt x="405289" y="448151"/>
                    </a:moveTo>
                    <a:cubicBezTo>
                      <a:pt x="384334" y="448151"/>
                      <a:pt x="368141" y="431006"/>
                      <a:pt x="368141" y="410051"/>
                    </a:cubicBezTo>
                    <a:cubicBezTo>
                      <a:pt x="368141" y="389096"/>
                      <a:pt x="385286" y="371951"/>
                      <a:pt x="405289" y="371951"/>
                    </a:cubicBezTo>
                    <a:cubicBezTo>
                      <a:pt x="426244" y="371951"/>
                      <a:pt x="442436" y="389096"/>
                      <a:pt x="442436" y="410051"/>
                    </a:cubicBezTo>
                    <a:cubicBezTo>
                      <a:pt x="442436" y="431006"/>
                      <a:pt x="426244" y="448151"/>
                      <a:pt x="405289" y="448151"/>
                    </a:cubicBezTo>
                    <a:close/>
                    <a:moveTo>
                      <a:pt x="551021" y="447199"/>
                    </a:moveTo>
                    <a:cubicBezTo>
                      <a:pt x="530066" y="447199"/>
                      <a:pt x="513874" y="430054"/>
                      <a:pt x="513874" y="410051"/>
                    </a:cubicBezTo>
                    <a:cubicBezTo>
                      <a:pt x="513874" y="390049"/>
                      <a:pt x="531019" y="372904"/>
                      <a:pt x="551021" y="372904"/>
                    </a:cubicBezTo>
                    <a:cubicBezTo>
                      <a:pt x="571024" y="372904"/>
                      <a:pt x="588169" y="390049"/>
                      <a:pt x="588169" y="410051"/>
                    </a:cubicBezTo>
                    <a:cubicBezTo>
                      <a:pt x="588169" y="430054"/>
                      <a:pt x="571024" y="447199"/>
                      <a:pt x="551021" y="447199"/>
                    </a:cubicBezTo>
                    <a:close/>
                    <a:moveTo>
                      <a:pt x="741521" y="410051"/>
                    </a:moveTo>
                    <a:cubicBezTo>
                      <a:pt x="741521" y="431006"/>
                      <a:pt x="724376" y="447199"/>
                      <a:pt x="704374" y="447199"/>
                    </a:cubicBezTo>
                    <a:cubicBezTo>
                      <a:pt x="684371" y="447199"/>
                      <a:pt x="667226" y="430054"/>
                      <a:pt x="667226" y="410051"/>
                    </a:cubicBezTo>
                    <a:cubicBezTo>
                      <a:pt x="667226" y="390049"/>
                      <a:pt x="684371" y="372904"/>
                      <a:pt x="704374" y="372904"/>
                    </a:cubicBezTo>
                    <a:cubicBezTo>
                      <a:pt x="724376" y="372904"/>
                      <a:pt x="741521" y="389096"/>
                      <a:pt x="741521" y="410051"/>
                    </a:cubicBezTo>
                    <a:close/>
                    <a:moveTo>
                      <a:pt x="709136" y="353854"/>
                    </a:moveTo>
                    <a:cubicBezTo>
                      <a:pt x="707231" y="353854"/>
                      <a:pt x="706279" y="353854"/>
                      <a:pt x="704374" y="353854"/>
                    </a:cubicBezTo>
                    <a:cubicBezTo>
                      <a:pt x="676751" y="353854"/>
                      <a:pt x="652939" y="374809"/>
                      <a:pt x="649129" y="401479"/>
                    </a:cubicBezTo>
                    <a:lnTo>
                      <a:pt x="606266" y="401479"/>
                    </a:lnTo>
                    <a:cubicBezTo>
                      <a:pt x="602456" y="374809"/>
                      <a:pt x="578644" y="353854"/>
                      <a:pt x="551021" y="353854"/>
                    </a:cubicBezTo>
                    <a:cubicBezTo>
                      <a:pt x="523399" y="353854"/>
                      <a:pt x="499586" y="374809"/>
                      <a:pt x="495776" y="401479"/>
                    </a:cubicBezTo>
                    <a:lnTo>
                      <a:pt x="460534" y="401479"/>
                    </a:lnTo>
                    <a:cubicBezTo>
                      <a:pt x="456724" y="373856"/>
                      <a:pt x="432911" y="352901"/>
                      <a:pt x="405289" y="352901"/>
                    </a:cubicBezTo>
                    <a:cubicBezTo>
                      <a:pt x="377666" y="352901"/>
                      <a:pt x="353854" y="373856"/>
                      <a:pt x="350044" y="401479"/>
                    </a:cubicBezTo>
                    <a:lnTo>
                      <a:pt x="130969" y="401479"/>
                    </a:lnTo>
                    <a:lnTo>
                      <a:pt x="130969" y="152876"/>
                    </a:lnTo>
                    <a:lnTo>
                      <a:pt x="658654" y="152876"/>
                    </a:lnTo>
                    <a:cubicBezTo>
                      <a:pt x="669131" y="167164"/>
                      <a:pt x="685324" y="176689"/>
                      <a:pt x="704374" y="176689"/>
                    </a:cubicBezTo>
                    <a:cubicBezTo>
                      <a:pt x="706279" y="176689"/>
                      <a:pt x="707231" y="176689"/>
                      <a:pt x="709136" y="176689"/>
                    </a:cubicBezTo>
                    <a:lnTo>
                      <a:pt x="709136" y="210979"/>
                    </a:lnTo>
                    <a:cubicBezTo>
                      <a:pt x="707231" y="210979"/>
                      <a:pt x="706279" y="210979"/>
                      <a:pt x="704374" y="210979"/>
                    </a:cubicBezTo>
                    <a:cubicBezTo>
                      <a:pt x="673894" y="210979"/>
                      <a:pt x="648176" y="235744"/>
                      <a:pt x="648176" y="266224"/>
                    </a:cubicBezTo>
                    <a:cubicBezTo>
                      <a:pt x="648176" y="296704"/>
                      <a:pt x="672941" y="321469"/>
                      <a:pt x="704374" y="321469"/>
                    </a:cubicBezTo>
                    <a:cubicBezTo>
                      <a:pt x="706279" y="321469"/>
                      <a:pt x="707231" y="321469"/>
                      <a:pt x="709136" y="321469"/>
                    </a:cubicBezTo>
                    <a:lnTo>
                      <a:pt x="709136" y="353854"/>
                    </a:lnTo>
                    <a:close/>
                  </a:path>
                </a:pathLst>
              </a:custGeom>
              <a:solidFill>
                <a:srgbClr val="B4B4B4"/>
              </a:solidFill>
              <a:ln w="9525" cap="flat" cmpd="sng">
                <a:solidFill>
                  <a:srgbClr val="B4B4B4"/>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grpSp>
        <p:grpSp>
          <p:nvGrpSpPr>
            <p:cNvPr id="437" name="Shape 437"/>
            <p:cNvGrpSpPr/>
            <p:nvPr/>
          </p:nvGrpSpPr>
          <p:grpSpPr>
            <a:xfrm>
              <a:off x="922647" y="2817828"/>
              <a:ext cx="873331" cy="534915"/>
              <a:chOff x="5712618" y="3193256"/>
              <a:chExt cx="762000" cy="466725"/>
            </a:xfrm>
          </p:grpSpPr>
          <p:sp>
            <p:nvSpPr>
              <p:cNvPr id="438" name="Shape 438"/>
              <p:cNvSpPr/>
              <p:nvPr/>
            </p:nvSpPr>
            <p:spPr>
              <a:xfrm>
                <a:off x="6200298" y="3398044"/>
                <a:ext cx="123825" cy="123825"/>
              </a:xfrm>
              <a:custGeom>
                <a:avLst/>
                <a:gdLst/>
                <a:ahLst/>
                <a:cxnLst/>
                <a:rect l="0" t="0" r="0" b="0"/>
                <a:pathLst>
                  <a:path w="123825" h="123825" extrusionOk="0">
                    <a:moveTo>
                      <a:pt x="63341" y="7144"/>
                    </a:moveTo>
                    <a:cubicBezTo>
                      <a:pt x="32861" y="7144"/>
                      <a:pt x="7144" y="31909"/>
                      <a:pt x="7144" y="62389"/>
                    </a:cubicBezTo>
                    <a:cubicBezTo>
                      <a:pt x="7144" y="92869"/>
                      <a:pt x="31909" y="117634"/>
                      <a:pt x="63341" y="117634"/>
                    </a:cubicBezTo>
                    <a:cubicBezTo>
                      <a:pt x="94774" y="117634"/>
                      <a:pt x="119539" y="92869"/>
                      <a:pt x="119539" y="62389"/>
                    </a:cubicBezTo>
                    <a:cubicBezTo>
                      <a:pt x="118586" y="30956"/>
                      <a:pt x="93821" y="7144"/>
                      <a:pt x="63341" y="7144"/>
                    </a:cubicBezTo>
                    <a:close/>
                  </a:path>
                </a:pathLst>
              </a:custGeom>
              <a:solidFill>
                <a:srgbClr val="B4B4B4"/>
              </a:solidFill>
              <a:ln w="9525" cap="flat" cmpd="sng">
                <a:solidFill>
                  <a:srgbClr val="B4B4B4"/>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439" name="Shape 439"/>
              <p:cNvSpPr/>
              <p:nvPr/>
            </p:nvSpPr>
            <p:spPr>
              <a:xfrm>
                <a:off x="5712618" y="3193256"/>
                <a:ext cx="762000" cy="466725"/>
              </a:xfrm>
              <a:custGeom>
                <a:avLst/>
                <a:gdLst/>
                <a:ahLst/>
                <a:cxnLst/>
                <a:rect l="0" t="0" r="0" b="0"/>
                <a:pathLst>
                  <a:path w="762000" h="466725" extrusionOk="0">
                    <a:moveTo>
                      <a:pt x="760571" y="266224"/>
                    </a:moveTo>
                    <a:cubicBezTo>
                      <a:pt x="760571" y="244316"/>
                      <a:pt x="747236" y="224314"/>
                      <a:pt x="727234" y="215741"/>
                    </a:cubicBezTo>
                    <a:lnTo>
                      <a:pt x="727234" y="171926"/>
                    </a:lnTo>
                    <a:cubicBezTo>
                      <a:pt x="746284" y="163354"/>
                      <a:pt x="760571" y="143351"/>
                      <a:pt x="760571" y="120491"/>
                    </a:cubicBezTo>
                    <a:cubicBezTo>
                      <a:pt x="760571" y="90011"/>
                      <a:pt x="735806" y="64294"/>
                      <a:pt x="704374" y="64294"/>
                    </a:cubicBezTo>
                    <a:cubicBezTo>
                      <a:pt x="693896" y="64294"/>
                      <a:pt x="683419" y="67151"/>
                      <a:pt x="675799" y="72866"/>
                    </a:cubicBezTo>
                    <a:lnTo>
                      <a:pt x="675799" y="71914"/>
                    </a:lnTo>
                    <a:lnTo>
                      <a:pt x="624364" y="71914"/>
                    </a:lnTo>
                    <a:lnTo>
                      <a:pt x="624364" y="7144"/>
                    </a:lnTo>
                    <a:lnTo>
                      <a:pt x="7144" y="7144"/>
                    </a:lnTo>
                    <a:lnTo>
                      <a:pt x="7144" y="293846"/>
                    </a:lnTo>
                    <a:lnTo>
                      <a:pt x="58579" y="293846"/>
                    </a:lnTo>
                    <a:lnTo>
                      <a:pt x="58579" y="356711"/>
                    </a:lnTo>
                    <a:lnTo>
                      <a:pt x="111919" y="356711"/>
                    </a:lnTo>
                    <a:lnTo>
                      <a:pt x="111919" y="419576"/>
                    </a:lnTo>
                    <a:lnTo>
                      <a:pt x="350044" y="419576"/>
                    </a:lnTo>
                    <a:cubicBezTo>
                      <a:pt x="354806" y="446246"/>
                      <a:pt x="377666" y="466249"/>
                      <a:pt x="405289" y="466249"/>
                    </a:cubicBezTo>
                    <a:cubicBezTo>
                      <a:pt x="432911" y="466249"/>
                      <a:pt x="455771" y="446246"/>
                      <a:pt x="460534" y="419576"/>
                    </a:cubicBezTo>
                    <a:lnTo>
                      <a:pt x="495776" y="419576"/>
                    </a:lnTo>
                    <a:cubicBezTo>
                      <a:pt x="500539" y="445294"/>
                      <a:pt x="523399" y="465296"/>
                      <a:pt x="551021" y="465296"/>
                    </a:cubicBezTo>
                    <a:cubicBezTo>
                      <a:pt x="578644" y="465296"/>
                      <a:pt x="601504" y="445294"/>
                      <a:pt x="606266" y="419576"/>
                    </a:cubicBezTo>
                    <a:lnTo>
                      <a:pt x="650081" y="419576"/>
                    </a:lnTo>
                    <a:cubicBezTo>
                      <a:pt x="654844" y="445294"/>
                      <a:pt x="677704" y="465296"/>
                      <a:pt x="705326" y="465296"/>
                    </a:cubicBezTo>
                    <a:cubicBezTo>
                      <a:pt x="735806" y="465296"/>
                      <a:pt x="761524" y="440531"/>
                      <a:pt x="761524" y="409099"/>
                    </a:cubicBezTo>
                    <a:cubicBezTo>
                      <a:pt x="761524" y="386239"/>
                      <a:pt x="748189" y="367189"/>
                      <a:pt x="728186" y="357664"/>
                    </a:cubicBezTo>
                    <a:lnTo>
                      <a:pt x="728186" y="315754"/>
                    </a:lnTo>
                    <a:cubicBezTo>
                      <a:pt x="746284" y="308134"/>
                      <a:pt x="760571" y="289084"/>
                      <a:pt x="760571" y="266224"/>
                    </a:cubicBezTo>
                    <a:close/>
                    <a:moveTo>
                      <a:pt x="704374" y="83344"/>
                    </a:moveTo>
                    <a:cubicBezTo>
                      <a:pt x="725329" y="83344"/>
                      <a:pt x="741521" y="100489"/>
                      <a:pt x="741521" y="120491"/>
                    </a:cubicBezTo>
                    <a:cubicBezTo>
                      <a:pt x="741521" y="141446"/>
                      <a:pt x="724376" y="157639"/>
                      <a:pt x="704374" y="157639"/>
                    </a:cubicBezTo>
                    <a:cubicBezTo>
                      <a:pt x="684371" y="157639"/>
                      <a:pt x="667226" y="140494"/>
                      <a:pt x="667226" y="120491"/>
                    </a:cubicBezTo>
                    <a:cubicBezTo>
                      <a:pt x="667226" y="100489"/>
                      <a:pt x="683419" y="83344"/>
                      <a:pt x="704374" y="83344"/>
                    </a:cubicBezTo>
                    <a:close/>
                    <a:moveTo>
                      <a:pt x="58579" y="275749"/>
                    </a:moveTo>
                    <a:lnTo>
                      <a:pt x="25241" y="275749"/>
                    </a:lnTo>
                    <a:lnTo>
                      <a:pt x="25241" y="25241"/>
                    </a:lnTo>
                    <a:lnTo>
                      <a:pt x="605314" y="25241"/>
                    </a:lnTo>
                    <a:lnTo>
                      <a:pt x="605314" y="71914"/>
                    </a:lnTo>
                    <a:lnTo>
                      <a:pt x="58579" y="71914"/>
                    </a:lnTo>
                    <a:lnTo>
                      <a:pt x="58579" y="275749"/>
                    </a:lnTo>
                    <a:close/>
                    <a:moveTo>
                      <a:pt x="112871" y="338614"/>
                    </a:moveTo>
                    <a:lnTo>
                      <a:pt x="77629" y="338614"/>
                    </a:lnTo>
                    <a:lnTo>
                      <a:pt x="77629" y="90011"/>
                    </a:lnTo>
                    <a:lnTo>
                      <a:pt x="657701" y="90011"/>
                    </a:lnTo>
                    <a:lnTo>
                      <a:pt x="657701" y="90964"/>
                    </a:lnTo>
                    <a:cubicBezTo>
                      <a:pt x="651986" y="99536"/>
                      <a:pt x="649129" y="110014"/>
                      <a:pt x="649129" y="120491"/>
                    </a:cubicBezTo>
                    <a:cubicBezTo>
                      <a:pt x="649129" y="125254"/>
                      <a:pt x="650081" y="130016"/>
                      <a:pt x="651034" y="133826"/>
                    </a:cubicBezTo>
                    <a:lnTo>
                      <a:pt x="112871" y="133826"/>
                    </a:lnTo>
                    <a:lnTo>
                      <a:pt x="112871" y="338614"/>
                    </a:lnTo>
                    <a:close/>
                    <a:moveTo>
                      <a:pt x="405289" y="448151"/>
                    </a:moveTo>
                    <a:cubicBezTo>
                      <a:pt x="384334" y="448151"/>
                      <a:pt x="368141" y="431006"/>
                      <a:pt x="368141" y="410051"/>
                    </a:cubicBezTo>
                    <a:cubicBezTo>
                      <a:pt x="368141" y="389096"/>
                      <a:pt x="385286" y="371951"/>
                      <a:pt x="405289" y="371951"/>
                    </a:cubicBezTo>
                    <a:cubicBezTo>
                      <a:pt x="426244" y="371951"/>
                      <a:pt x="442436" y="389096"/>
                      <a:pt x="442436" y="410051"/>
                    </a:cubicBezTo>
                    <a:cubicBezTo>
                      <a:pt x="442436" y="431006"/>
                      <a:pt x="426244" y="448151"/>
                      <a:pt x="405289" y="448151"/>
                    </a:cubicBezTo>
                    <a:close/>
                    <a:moveTo>
                      <a:pt x="551021" y="447199"/>
                    </a:moveTo>
                    <a:cubicBezTo>
                      <a:pt x="530066" y="447199"/>
                      <a:pt x="513874" y="430054"/>
                      <a:pt x="513874" y="410051"/>
                    </a:cubicBezTo>
                    <a:cubicBezTo>
                      <a:pt x="513874" y="390049"/>
                      <a:pt x="531019" y="372904"/>
                      <a:pt x="551021" y="372904"/>
                    </a:cubicBezTo>
                    <a:cubicBezTo>
                      <a:pt x="571024" y="372904"/>
                      <a:pt x="588169" y="390049"/>
                      <a:pt x="588169" y="410051"/>
                    </a:cubicBezTo>
                    <a:cubicBezTo>
                      <a:pt x="588169" y="430054"/>
                      <a:pt x="571024" y="447199"/>
                      <a:pt x="551021" y="447199"/>
                    </a:cubicBezTo>
                    <a:close/>
                    <a:moveTo>
                      <a:pt x="741521" y="410051"/>
                    </a:moveTo>
                    <a:cubicBezTo>
                      <a:pt x="741521" y="431006"/>
                      <a:pt x="724376" y="447199"/>
                      <a:pt x="704374" y="447199"/>
                    </a:cubicBezTo>
                    <a:cubicBezTo>
                      <a:pt x="684371" y="447199"/>
                      <a:pt x="667226" y="430054"/>
                      <a:pt x="667226" y="410051"/>
                    </a:cubicBezTo>
                    <a:cubicBezTo>
                      <a:pt x="667226" y="390049"/>
                      <a:pt x="684371" y="372904"/>
                      <a:pt x="704374" y="372904"/>
                    </a:cubicBezTo>
                    <a:cubicBezTo>
                      <a:pt x="724376" y="372904"/>
                      <a:pt x="741521" y="389096"/>
                      <a:pt x="741521" y="410051"/>
                    </a:cubicBezTo>
                    <a:close/>
                    <a:moveTo>
                      <a:pt x="709136" y="353854"/>
                    </a:moveTo>
                    <a:cubicBezTo>
                      <a:pt x="707231" y="353854"/>
                      <a:pt x="706279" y="353854"/>
                      <a:pt x="704374" y="353854"/>
                    </a:cubicBezTo>
                    <a:cubicBezTo>
                      <a:pt x="676751" y="353854"/>
                      <a:pt x="652939" y="374809"/>
                      <a:pt x="649129" y="401479"/>
                    </a:cubicBezTo>
                    <a:lnTo>
                      <a:pt x="606266" y="401479"/>
                    </a:lnTo>
                    <a:cubicBezTo>
                      <a:pt x="602456" y="374809"/>
                      <a:pt x="578644" y="353854"/>
                      <a:pt x="551021" y="353854"/>
                    </a:cubicBezTo>
                    <a:cubicBezTo>
                      <a:pt x="523399" y="353854"/>
                      <a:pt x="499586" y="374809"/>
                      <a:pt x="495776" y="401479"/>
                    </a:cubicBezTo>
                    <a:lnTo>
                      <a:pt x="460534" y="401479"/>
                    </a:lnTo>
                    <a:cubicBezTo>
                      <a:pt x="456724" y="373856"/>
                      <a:pt x="432911" y="352901"/>
                      <a:pt x="405289" y="352901"/>
                    </a:cubicBezTo>
                    <a:cubicBezTo>
                      <a:pt x="377666" y="352901"/>
                      <a:pt x="353854" y="373856"/>
                      <a:pt x="350044" y="401479"/>
                    </a:cubicBezTo>
                    <a:lnTo>
                      <a:pt x="130969" y="401479"/>
                    </a:lnTo>
                    <a:lnTo>
                      <a:pt x="130969" y="152876"/>
                    </a:lnTo>
                    <a:lnTo>
                      <a:pt x="658654" y="152876"/>
                    </a:lnTo>
                    <a:cubicBezTo>
                      <a:pt x="669131" y="167164"/>
                      <a:pt x="685324" y="176689"/>
                      <a:pt x="704374" y="176689"/>
                    </a:cubicBezTo>
                    <a:cubicBezTo>
                      <a:pt x="706279" y="176689"/>
                      <a:pt x="707231" y="176689"/>
                      <a:pt x="709136" y="176689"/>
                    </a:cubicBezTo>
                    <a:lnTo>
                      <a:pt x="709136" y="210979"/>
                    </a:lnTo>
                    <a:cubicBezTo>
                      <a:pt x="707231" y="210979"/>
                      <a:pt x="706279" y="210979"/>
                      <a:pt x="704374" y="210979"/>
                    </a:cubicBezTo>
                    <a:cubicBezTo>
                      <a:pt x="673894" y="210979"/>
                      <a:pt x="648176" y="235744"/>
                      <a:pt x="648176" y="266224"/>
                    </a:cubicBezTo>
                    <a:cubicBezTo>
                      <a:pt x="648176" y="296704"/>
                      <a:pt x="672941" y="321469"/>
                      <a:pt x="704374" y="321469"/>
                    </a:cubicBezTo>
                    <a:cubicBezTo>
                      <a:pt x="706279" y="321469"/>
                      <a:pt x="707231" y="321469"/>
                      <a:pt x="709136" y="321469"/>
                    </a:cubicBezTo>
                    <a:lnTo>
                      <a:pt x="709136" y="353854"/>
                    </a:lnTo>
                    <a:close/>
                  </a:path>
                </a:pathLst>
              </a:custGeom>
              <a:solidFill>
                <a:srgbClr val="B4B4B4"/>
              </a:solidFill>
              <a:ln w="9525" cap="flat" cmpd="sng">
                <a:solidFill>
                  <a:srgbClr val="B4B4B4"/>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grpSp>
      </p:grpSp>
      <p:grpSp>
        <p:nvGrpSpPr>
          <p:cNvPr id="440" name="Shape 440"/>
          <p:cNvGrpSpPr/>
          <p:nvPr/>
        </p:nvGrpSpPr>
        <p:grpSpPr>
          <a:xfrm>
            <a:off x="10563115" y="2298044"/>
            <a:ext cx="906154" cy="847583"/>
            <a:chOff x="5717381" y="3074193"/>
            <a:chExt cx="751523" cy="702945"/>
          </a:xfrm>
        </p:grpSpPr>
        <p:sp>
          <p:nvSpPr>
            <p:cNvPr id="441" name="Shape 441"/>
            <p:cNvSpPr/>
            <p:nvPr/>
          </p:nvSpPr>
          <p:spPr>
            <a:xfrm>
              <a:off x="5848826" y="3205638"/>
              <a:ext cx="485775" cy="571500"/>
            </a:xfrm>
            <a:custGeom>
              <a:avLst/>
              <a:gdLst/>
              <a:ahLst/>
              <a:cxnLst/>
              <a:rect l="0" t="0" r="0" b="0"/>
              <a:pathLst>
                <a:path w="485775" h="571500" extrusionOk="0">
                  <a:moveTo>
                    <a:pt x="481489" y="244316"/>
                  </a:moveTo>
                  <a:cubicBezTo>
                    <a:pt x="481489" y="113824"/>
                    <a:pt x="374809" y="7144"/>
                    <a:pt x="244316" y="7144"/>
                  </a:cubicBezTo>
                  <a:cubicBezTo>
                    <a:pt x="113824" y="7144"/>
                    <a:pt x="7144" y="113824"/>
                    <a:pt x="7144" y="244316"/>
                  </a:cubicBezTo>
                  <a:cubicBezTo>
                    <a:pt x="7144" y="340519"/>
                    <a:pt x="64294" y="423386"/>
                    <a:pt x="146209" y="460534"/>
                  </a:cubicBezTo>
                  <a:lnTo>
                    <a:pt x="146209" y="571024"/>
                  </a:lnTo>
                  <a:lnTo>
                    <a:pt x="342424" y="571024"/>
                  </a:lnTo>
                  <a:lnTo>
                    <a:pt x="342424" y="460534"/>
                  </a:lnTo>
                  <a:cubicBezTo>
                    <a:pt x="424339" y="423386"/>
                    <a:pt x="481489" y="340519"/>
                    <a:pt x="481489" y="244316"/>
                  </a:cubicBezTo>
                  <a:close/>
                  <a:moveTo>
                    <a:pt x="324326" y="551974"/>
                  </a:moveTo>
                  <a:lnTo>
                    <a:pt x="165259" y="551974"/>
                  </a:lnTo>
                  <a:lnTo>
                    <a:pt x="165259" y="468154"/>
                  </a:lnTo>
                  <a:cubicBezTo>
                    <a:pt x="190024" y="476726"/>
                    <a:pt x="216694" y="481489"/>
                    <a:pt x="244316" y="481489"/>
                  </a:cubicBezTo>
                  <a:cubicBezTo>
                    <a:pt x="271939" y="481489"/>
                    <a:pt x="298609" y="476726"/>
                    <a:pt x="323374" y="468154"/>
                  </a:cubicBezTo>
                  <a:lnTo>
                    <a:pt x="323374" y="551974"/>
                  </a:lnTo>
                  <a:close/>
                  <a:moveTo>
                    <a:pt x="253841" y="463391"/>
                  </a:moveTo>
                  <a:lnTo>
                    <a:pt x="253841" y="352901"/>
                  </a:lnTo>
                  <a:cubicBezTo>
                    <a:pt x="280511" y="348139"/>
                    <a:pt x="300514" y="325279"/>
                    <a:pt x="300514" y="297656"/>
                  </a:cubicBezTo>
                  <a:cubicBezTo>
                    <a:pt x="300514" y="267176"/>
                    <a:pt x="275749" y="241459"/>
                    <a:pt x="244316" y="241459"/>
                  </a:cubicBezTo>
                  <a:cubicBezTo>
                    <a:pt x="212884" y="241459"/>
                    <a:pt x="188119" y="266224"/>
                    <a:pt x="188119" y="297656"/>
                  </a:cubicBezTo>
                  <a:cubicBezTo>
                    <a:pt x="188119" y="325279"/>
                    <a:pt x="208121" y="348139"/>
                    <a:pt x="234791" y="352901"/>
                  </a:cubicBezTo>
                  <a:lnTo>
                    <a:pt x="234791" y="463391"/>
                  </a:lnTo>
                  <a:cubicBezTo>
                    <a:pt x="118586" y="458629"/>
                    <a:pt x="25241" y="362426"/>
                    <a:pt x="25241" y="244316"/>
                  </a:cubicBezTo>
                  <a:cubicBezTo>
                    <a:pt x="25241" y="123349"/>
                    <a:pt x="123349" y="25241"/>
                    <a:pt x="244316" y="25241"/>
                  </a:cubicBezTo>
                  <a:cubicBezTo>
                    <a:pt x="365284" y="25241"/>
                    <a:pt x="463391" y="123349"/>
                    <a:pt x="463391" y="244316"/>
                  </a:cubicBezTo>
                  <a:cubicBezTo>
                    <a:pt x="463391" y="362426"/>
                    <a:pt x="370046" y="458629"/>
                    <a:pt x="253841" y="463391"/>
                  </a:cubicBezTo>
                  <a:close/>
                </a:path>
              </a:pathLst>
            </a:custGeom>
            <a:solidFill>
              <a:srgbClr val="B4B4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442" name="Shape 442"/>
            <p:cNvSpPr/>
            <p:nvPr/>
          </p:nvSpPr>
          <p:spPr>
            <a:xfrm>
              <a:off x="6364129" y="3434238"/>
              <a:ext cx="104775" cy="28575"/>
            </a:xfrm>
            <a:custGeom>
              <a:avLst/>
              <a:gdLst/>
              <a:ahLst/>
              <a:cxnLst/>
              <a:rect l="0" t="0" r="0" b="0"/>
              <a:pathLst>
                <a:path w="104775" h="28575" extrusionOk="0">
                  <a:moveTo>
                    <a:pt x="7144" y="7144"/>
                  </a:moveTo>
                  <a:lnTo>
                    <a:pt x="98584" y="7144"/>
                  </a:lnTo>
                  <a:lnTo>
                    <a:pt x="98584" y="25241"/>
                  </a:lnTo>
                  <a:lnTo>
                    <a:pt x="7144" y="25241"/>
                  </a:lnTo>
                  <a:close/>
                </a:path>
              </a:pathLst>
            </a:custGeom>
            <a:solidFill>
              <a:srgbClr val="B4B4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443" name="Shape 443"/>
            <p:cNvSpPr/>
            <p:nvPr/>
          </p:nvSpPr>
          <p:spPr>
            <a:xfrm>
              <a:off x="6319279" y="3248469"/>
              <a:ext cx="104775" cy="76200"/>
            </a:xfrm>
            <a:custGeom>
              <a:avLst/>
              <a:gdLst/>
              <a:ahLst/>
              <a:cxnLst/>
              <a:rect l="0" t="0" r="0" b="0"/>
              <a:pathLst>
                <a:path w="104775" h="76200" extrusionOk="0">
                  <a:moveTo>
                    <a:pt x="88954" y="9758"/>
                  </a:moveTo>
                  <a:lnTo>
                    <a:pt x="97999" y="25432"/>
                  </a:lnTo>
                  <a:lnTo>
                    <a:pt x="18803" y="71134"/>
                  </a:lnTo>
                  <a:lnTo>
                    <a:pt x="9758" y="55459"/>
                  </a:lnTo>
                  <a:close/>
                </a:path>
              </a:pathLst>
            </a:custGeom>
            <a:solidFill>
              <a:srgbClr val="B4B4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444" name="Shape 444"/>
            <p:cNvSpPr/>
            <p:nvPr/>
          </p:nvSpPr>
          <p:spPr>
            <a:xfrm>
              <a:off x="6214333" y="3115817"/>
              <a:ext cx="76200" cy="104775"/>
            </a:xfrm>
            <a:custGeom>
              <a:avLst/>
              <a:gdLst/>
              <a:ahLst/>
              <a:cxnLst/>
              <a:rect l="0" t="0" r="0" b="0"/>
              <a:pathLst>
                <a:path w="76200" h="104775" extrusionOk="0">
                  <a:moveTo>
                    <a:pt x="55497" y="9759"/>
                  </a:moveTo>
                  <a:lnTo>
                    <a:pt x="71168" y="18811"/>
                  </a:lnTo>
                  <a:lnTo>
                    <a:pt x="25430" y="97989"/>
                  </a:lnTo>
                  <a:lnTo>
                    <a:pt x="9759" y="88937"/>
                  </a:lnTo>
                  <a:close/>
                </a:path>
              </a:pathLst>
            </a:custGeom>
            <a:solidFill>
              <a:srgbClr val="B4B4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445" name="Shape 445"/>
            <p:cNvSpPr/>
            <p:nvPr/>
          </p:nvSpPr>
          <p:spPr>
            <a:xfrm>
              <a:off x="6077426" y="3074193"/>
              <a:ext cx="28575" cy="104775"/>
            </a:xfrm>
            <a:custGeom>
              <a:avLst/>
              <a:gdLst/>
              <a:ahLst/>
              <a:cxnLst/>
              <a:rect l="0" t="0" r="0" b="0"/>
              <a:pathLst>
                <a:path w="28575" h="104775" extrusionOk="0">
                  <a:moveTo>
                    <a:pt x="7144" y="7144"/>
                  </a:moveTo>
                  <a:lnTo>
                    <a:pt x="25241" y="7144"/>
                  </a:lnTo>
                  <a:lnTo>
                    <a:pt x="25241" y="98584"/>
                  </a:lnTo>
                  <a:lnTo>
                    <a:pt x="7144" y="98584"/>
                  </a:lnTo>
                  <a:close/>
                </a:path>
              </a:pathLst>
            </a:custGeom>
            <a:solidFill>
              <a:srgbClr val="B4B4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446" name="Shape 446"/>
            <p:cNvSpPr/>
            <p:nvPr/>
          </p:nvSpPr>
          <p:spPr>
            <a:xfrm>
              <a:off x="5891323" y="3116787"/>
              <a:ext cx="76200" cy="104775"/>
            </a:xfrm>
            <a:custGeom>
              <a:avLst/>
              <a:gdLst/>
              <a:ahLst/>
              <a:cxnLst/>
              <a:rect l="0" t="0" r="0" b="0"/>
              <a:pathLst>
                <a:path w="76200" h="104775" extrusionOk="0">
                  <a:moveTo>
                    <a:pt x="25431" y="9758"/>
                  </a:moveTo>
                  <a:lnTo>
                    <a:pt x="71151" y="88945"/>
                  </a:lnTo>
                  <a:lnTo>
                    <a:pt x="55478" y="97994"/>
                  </a:lnTo>
                  <a:lnTo>
                    <a:pt x="9758" y="18807"/>
                  </a:lnTo>
                  <a:close/>
                </a:path>
              </a:pathLst>
            </a:custGeom>
            <a:solidFill>
              <a:srgbClr val="B4B4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447" name="Shape 447"/>
            <p:cNvSpPr/>
            <p:nvPr/>
          </p:nvSpPr>
          <p:spPr>
            <a:xfrm>
              <a:off x="5759290" y="3247918"/>
              <a:ext cx="104775" cy="76200"/>
            </a:xfrm>
            <a:custGeom>
              <a:avLst/>
              <a:gdLst/>
              <a:ahLst/>
              <a:cxnLst/>
              <a:rect l="0" t="0" r="0" b="0"/>
              <a:pathLst>
                <a:path w="104775" h="76200" extrusionOk="0">
                  <a:moveTo>
                    <a:pt x="18807" y="9758"/>
                  </a:moveTo>
                  <a:lnTo>
                    <a:pt x="97994" y="55478"/>
                  </a:lnTo>
                  <a:lnTo>
                    <a:pt x="88945" y="71151"/>
                  </a:lnTo>
                  <a:lnTo>
                    <a:pt x="9758" y="25431"/>
                  </a:lnTo>
                  <a:close/>
                </a:path>
              </a:pathLst>
            </a:custGeom>
            <a:solidFill>
              <a:srgbClr val="B4B4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448" name="Shape 448"/>
            <p:cNvSpPr/>
            <p:nvPr/>
          </p:nvSpPr>
          <p:spPr>
            <a:xfrm>
              <a:off x="5717381" y="3434238"/>
              <a:ext cx="104775" cy="28575"/>
            </a:xfrm>
            <a:custGeom>
              <a:avLst/>
              <a:gdLst/>
              <a:ahLst/>
              <a:cxnLst/>
              <a:rect l="0" t="0" r="0" b="0"/>
              <a:pathLst>
                <a:path w="104775" h="28575" extrusionOk="0">
                  <a:moveTo>
                    <a:pt x="7144" y="7144"/>
                  </a:moveTo>
                  <a:lnTo>
                    <a:pt x="98584" y="7144"/>
                  </a:lnTo>
                  <a:lnTo>
                    <a:pt x="98584" y="25241"/>
                  </a:lnTo>
                  <a:lnTo>
                    <a:pt x="7144" y="25241"/>
                  </a:lnTo>
                  <a:close/>
                </a:path>
              </a:pathLst>
            </a:custGeom>
            <a:solidFill>
              <a:srgbClr val="B4B4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449" name="Shape 449"/>
            <p:cNvSpPr/>
            <p:nvPr/>
          </p:nvSpPr>
          <p:spPr>
            <a:xfrm>
              <a:off x="5759361" y="3571321"/>
              <a:ext cx="104775" cy="76200"/>
            </a:xfrm>
            <a:custGeom>
              <a:avLst/>
              <a:gdLst/>
              <a:ahLst/>
              <a:cxnLst/>
              <a:rect l="0" t="0" r="0" b="0"/>
              <a:pathLst>
                <a:path w="104775" h="76200" extrusionOk="0">
                  <a:moveTo>
                    <a:pt x="18803" y="71134"/>
                  </a:moveTo>
                  <a:lnTo>
                    <a:pt x="9758" y="55459"/>
                  </a:lnTo>
                  <a:lnTo>
                    <a:pt x="88954" y="9758"/>
                  </a:lnTo>
                  <a:lnTo>
                    <a:pt x="97999" y="25432"/>
                  </a:lnTo>
                  <a:close/>
                </a:path>
              </a:pathLst>
            </a:custGeom>
            <a:solidFill>
              <a:srgbClr val="B4B4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450" name="Shape 450"/>
            <p:cNvSpPr/>
            <p:nvPr/>
          </p:nvSpPr>
          <p:spPr>
            <a:xfrm>
              <a:off x="6319612" y="3572037"/>
              <a:ext cx="104775" cy="76200"/>
            </a:xfrm>
            <a:custGeom>
              <a:avLst/>
              <a:gdLst/>
              <a:ahLst/>
              <a:cxnLst/>
              <a:rect l="0" t="0" r="0" b="0"/>
              <a:pathLst>
                <a:path w="104775" h="76200" extrusionOk="0">
                  <a:moveTo>
                    <a:pt x="88945" y="71151"/>
                  </a:moveTo>
                  <a:lnTo>
                    <a:pt x="9758" y="25431"/>
                  </a:lnTo>
                  <a:lnTo>
                    <a:pt x="18807" y="9758"/>
                  </a:lnTo>
                  <a:lnTo>
                    <a:pt x="97994" y="55478"/>
                  </a:lnTo>
                  <a:close/>
                </a:path>
              </a:pathLst>
            </a:custGeom>
            <a:solidFill>
              <a:srgbClr val="B4B4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grpSp>
      <p:grpSp>
        <p:nvGrpSpPr>
          <p:cNvPr id="451" name="Shape 451"/>
          <p:cNvGrpSpPr/>
          <p:nvPr/>
        </p:nvGrpSpPr>
        <p:grpSpPr>
          <a:xfrm>
            <a:off x="1835907" y="2315274"/>
            <a:ext cx="667764" cy="816788"/>
            <a:chOff x="2173183" y="2136152"/>
            <a:chExt cx="667764" cy="816788"/>
          </a:xfrm>
        </p:grpSpPr>
        <p:cxnSp>
          <p:nvCxnSpPr>
            <p:cNvPr id="452" name="Shape 452"/>
            <p:cNvCxnSpPr/>
            <p:nvPr/>
          </p:nvCxnSpPr>
          <p:spPr>
            <a:xfrm>
              <a:off x="2428240" y="2544546"/>
              <a:ext cx="412707" cy="0"/>
            </a:xfrm>
            <a:prstGeom prst="straightConnector1">
              <a:avLst/>
            </a:prstGeom>
            <a:noFill/>
            <a:ln w="34925" cap="flat" cmpd="sng">
              <a:solidFill>
                <a:srgbClr val="B4B4B4"/>
              </a:solidFill>
              <a:prstDash val="solid"/>
              <a:round/>
              <a:headEnd type="none" w="sm" len="sm"/>
              <a:tailEnd type="triangle" w="med" len="med"/>
            </a:ln>
          </p:spPr>
        </p:cxnSp>
        <p:cxnSp>
          <p:nvCxnSpPr>
            <p:cNvPr id="453" name="Shape 453"/>
            <p:cNvCxnSpPr/>
            <p:nvPr/>
          </p:nvCxnSpPr>
          <p:spPr>
            <a:xfrm>
              <a:off x="2173183" y="2942780"/>
              <a:ext cx="265217" cy="0"/>
            </a:xfrm>
            <a:prstGeom prst="straightConnector1">
              <a:avLst/>
            </a:prstGeom>
            <a:noFill/>
            <a:ln w="34925" cap="flat" cmpd="sng">
              <a:solidFill>
                <a:srgbClr val="B4B4B4"/>
              </a:solidFill>
              <a:prstDash val="solid"/>
              <a:round/>
              <a:headEnd type="none" w="sm" len="sm"/>
              <a:tailEnd type="none" w="sm" len="sm"/>
            </a:ln>
          </p:spPr>
        </p:cxnSp>
        <p:cxnSp>
          <p:nvCxnSpPr>
            <p:cNvPr id="454" name="Shape 454"/>
            <p:cNvCxnSpPr/>
            <p:nvPr/>
          </p:nvCxnSpPr>
          <p:spPr>
            <a:xfrm>
              <a:off x="2173183" y="2150300"/>
              <a:ext cx="265217" cy="0"/>
            </a:xfrm>
            <a:prstGeom prst="straightConnector1">
              <a:avLst/>
            </a:prstGeom>
            <a:noFill/>
            <a:ln w="34925" cap="flat" cmpd="sng">
              <a:solidFill>
                <a:srgbClr val="B4B4B4"/>
              </a:solidFill>
              <a:prstDash val="solid"/>
              <a:round/>
              <a:headEnd type="none" w="sm" len="sm"/>
              <a:tailEnd type="none" w="sm" len="sm"/>
            </a:ln>
          </p:spPr>
        </p:cxnSp>
        <p:cxnSp>
          <p:nvCxnSpPr>
            <p:cNvPr id="455" name="Shape 455"/>
            <p:cNvCxnSpPr/>
            <p:nvPr/>
          </p:nvCxnSpPr>
          <p:spPr>
            <a:xfrm>
              <a:off x="2428240" y="2136152"/>
              <a:ext cx="0" cy="816788"/>
            </a:xfrm>
            <a:prstGeom prst="straightConnector1">
              <a:avLst/>
            </a:prstGeom>
            <a:noFill/>
            <a:ln w="34925" cap="flat" cmpd="sng">
              <a:solidFill>
                <a:srgbClr val="B4B4B4"/>
              </a:solidFill>
              <a:prstDash val="solid"/>
              <a:round/>
              <a:headEnd type="none" w="sm" len="sm"/>
              <a:tailEnd type="none" w="sm" len="sm"/>
            </a:ln>
          </p:spPr>
        </p:cxnSp>
      </p:grpSp>
      <p:cxnSp>
        <p:nvCxnSpPr>
          <p:cNvPr id="456" name="Shape 456"/>
          <p:cNvCxnSpPr/>
          <p:nvPr/>
        </p:nvCxnSpPr>
        <p:spPr>
          <a:xfrm>
            <a:off x="7709949" y="2723668"/>
            <a:ext cx="667764" cy="0"/>
          </a:xfrm>
          <a:prstGeom prst="straightConnector1">
            <a:avLst/>
          </a:prstGeom>
          <a:noFill/>
          <a:ln w="34925" cap="flat" cmpd="sng">
            <a:solidFill>
              <a:srgbClr val="B4B4B4"/>
            </a:solidFill>
            <a:prstDash val="solid"/>
            <a:round/>
            <a:headEnd type="none" w="sm" len="sm"/>
            <a:tailEnd type="triangle" w="med" len="med"/>
          </a:ln>
        </p:spPr>
      </p:cxnSp>
      <p:cxnSp>
        <p:nvCxnSpPr>
          <p:cNvPr id="457" name="Shape 457"/>
          <p:cNvCxnSpPr/>
          <p:nvPr/>
        </p:nvCxnSpPr>
        <p:spPr>
          <a:xfrm>
            <a:off x="9695436" y="2723668"/>
            <a:ext cx="667764" cy="0"/>
          </a:xfrm>
          <a:prstGeom prst="straightConnector1">
            <a:avLst/>
          </a:prstGeom>
          <a:noFill/>
          <a:ln w="34925" cap="flat" cmpd="sng">
            <a:solidFill>
              <a:srgbClr val="B4B4B4"/>
            </a:solidFill>
            <a:prstDash val="solid"/>
            <a:round/>
            <a:headEnd type="none" w="sm" len="sm"/>
            <a:tailEnd type="triangle" w="med" len="med"/>
          </a:ln>
        </p:spPr>
      </p:cxnSp>
      <p:sp>
        <p:nvSpPr>
          <p:cNvPr id="2" name="Textfeld 1">
            <a:extLst>
              <a:ext uri="{FF2B5EF4-FFF2-40B4-BE49-F238E27FC236}">
                <a16:creationId xmlns:a16="http://schemas.microsoft.com/office/drawing/2014/main" id="{D48F0BB3-A44E-1F40-8DD2-0593820A3AE5}"/>
              </a:ext>
            </a:extLst>
          </p:cNvPr>
          <p:cNvSpPr txBox="1"/>
          <p:nvPr/>
        </p:nvSpPr>
        <p:spPr>
          <a:xfrm>
            <a:off x="4199877" y="5495854"/>
            <a:ext cx="7634462" cy="461665"/>
          </a:xfrm>
          <a:prstGeom prst="rect">
            <a:avLst/>
          </a:prstGeom>
        </p:spPr>
        <p:txBody>
          <a:bodyPr wrap="none" lIns="0" rtlCol="0">
            <a:spAutoFit/>
          </a:bodyPr>
          <a:lstStyle/>
          <a:p>
            <a:pPr marL="0" indent="0" algn="l">
              <a:buClr>
                <a:schemeClr val="accent6">
                  <a:lumMod val="20000"/>
                  <a:lumOff val="80000"/>
                </a:schemeClr>
              </a:buClr>
              <a:buNone/>
            </a:pPr>
            <a:r>
              <a:rPr lang="en-US" sz="2400" dirty="0">
                <a:solidFill>
                  <a:srgbClr val="00B0F0"/>
                </a:solidFill>
                <a:latin typeface="Roboto" panose="02000000000000000000" pitchFamily="2" charset="0"/>
                <a:ea typeface="Roboto" panose="02000000000000000000" pitchFamily="2" charset="0"/>
              </a:rPr>
              <a:t>This looks a bit like a part of a supply chain, doesn’t it?</a:t>
            </a:r>
          </a:p>
        </p:txBody>
      </p:sp>
    </p:spTree>
    <p:extLst>
      <p:ext uri="{BB962C8B-B14F-4D97-AF65-F5344CB8AC3E}">
        <p14:creationId xmlns:p14="http://schemas.microsoft.com/office/powerpoint/2010/main" val="385516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6">
                                            <p:txEl>
                                              <p:pRg st="0" end="0"/>
                                            </p:txEl>
                                          </p:spTgt>
                                        </p:tgtEl>
                                        <p:attrNameLst>
                                          <p:attrName>style.visibility</p:attrName>
                                        </p:attrNameLst>
                                      </p:cBhvr>
                                      <p:to>
                                        <p:strVal val="visible"/>
                                      </p:to>
                                    </p:set>
                                    <p:animEffect transition="in" filter="dissolve">
                                      <p:cBhvr>
                                        <p:cTn id="7" dur="500"/>
                                        <p:tgtEl>
                                          <p:spTgt spid="386">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86">
                                            <p:txEl>
                                              <p:pRg st="1" end="1"/>
                                            </p:txEl>
                                          </p:spTgt>
                                        </p:tgtEl>
                                        <p:attrNameLst>
                                          <p:attrName>style.visibility</p:attrName>
                                        </p:attrNameLst>
                                      </p:cBhvr>
                                      <p:to>
                                        <p:strVal val="visible"/>
                                      </p:to>
                                    </p:set>
                                    <p:animEffect transition="in" filter="dissolve">
                                      <p:cBhvr>
                                        <p:cTn id="10" dur="500"/>
                                        <p:tgtEl>
                                          <p:spTgt spid="38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87">
                                            <p:txEl>
                                              <p:pRg st="0" end="0"/>
                                            </p:txEl>
                                          </p:spTgt>
                                        </p:tgtEl>
                                        <p:attrNameLst>
                                          <p:attrName>style.visibility</p:attrName>
                                        </p:attrNameLst>
                                      </p:cBhvr>
                                      <p:to>
                                        <p:strVal val="visible"/>
                                      </p:to>
                                    </p:set>
                                    <p:animEffect transition="in" filter="dissolve">
                                      <p:cBhvr>
                                        <p:cTn id="15" dur="500"/>
                                        <p:tgtEl>
                                          <p:spTgt spid="387">
                                            <p:txEl>
                                              <p:pRg st="0" end="0"/>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87">
                                            <p:txEl>
                                              <p:pRg st="1" end="1"/>
                                            </p:txEl>
                                          </p:spTgt>
                                        </p:tgtEl>
                                        <p:attrNameLst>
                                          <p:attrName>style.visibility</p:attrName>
                                        </p:attrNameLst>
                                      </p:cBhvr>
                                      <p:to>
                                        <p:strVal val="visible"/>
                                      </p:to>
                                    </p:set>
                                    <p:animEffect transition="in" filter="dissolve">
                                      <p:cBhvr>
                                        <p:cTn id="18" dur="500"/>
                                        <p:tgtEl>
                                          <p:spTgt spid="38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88">
                                            <p:txEl>
                                              <p:pRg st="0" end="0"/>
                                            </p:txEl>
                                          </p:spTgt>
                                        </p:tgtEl>
                                        <p:attrNameLst>
                                          <p:attrName>style.visibility</p:attrName>
                                        </p:attrNameLst>
                                      </p:cBhvr>
                                      <p:to>
                                        <p:strVal val="visible"/>
                                      </p:to>
                                    </p:set>
                                    <p:animEffect transition="in" filter="dissolve">
                                      <p:cBhvr>
                                        <p:cTn id="23" dur="500"/>
                                        <p:tgtEl>
                                          <p:spTgt spid="388">
                                            <p:txEl>
                                              <p:pRg st="0" end="0"/>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88">
                                            <p:txEl>
                                              <p:pRg st="1" end="1"/>
                                            </p:txEl>
                                          </p:spTgt>
                                        </p:tgtEl>
                                        <p:attrNameLst>
                                          <p:attrName>style.visibility</p:attrName>
                                        </p:attrNameLst>
                                      </p:cBhvr>
                                      <p:to>
                                        <p:strVal val="visible"/>
                                      </p:to>
                                    </p:set>
                                    <p:animEffect transition="in" filter="dissolve">
                                      <p:cBhvr>
                                        <p:cTn id="26" dur="500"/>
                                        <p:tgtEl>
                                          <p:spTgt spid="38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89">
                                            <p:txEl>
                                              <p:pRg st="0" end="0"/>
                                            </p:txEl>
                                          </p:spTgt>
                                        </p:tgtEl>
                                        <p:attrNameLst>
                                          <p:attrName>style.visibility</p:attrName>
                                        </p:attrNameLst>
                                      </p:cBhvr>
                                      <p:to>
                                        <p:strVal val="visible"/>
                                      </p:to>
                                    </p:set>
                                    <p:animEffect transition="in" filter="dissolve">
                                      <p:cBhvr>
                                        <p:cTn id="31" dur="500"/>
                                        <p:tgtEl>
                                          <p:spTgt spid="389">
                                            <p:txEl>
                                              <p:pRg st="0" end="0"/>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89">
                                            <p:txEl>
                                              <p:pRg st="1" end="1"/>
                                            </p:txEl>
                                          </p:spTgt>
                                        </p:tgtEl>
                                        <p:attrNameLst>
                                          <p:attrName>style.visibility</p:attrName>
                                        </p:attrNameLst>
                                      </p:cBhvr>
                                      <p:to>
                                        <p:strVal val="visible"/>
                                      </p:to>
                                    </p:set>
                                    <p:animEffect transition="in" filter="dissolve">
                                      <p:cBhvr>
                                        <p:cTn id="34" dur="500"/>
                                        <p:tgtEl>
                                          <p:spTgt spid="38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 grpId="0" uiExpand="1" build="p"/>
      <p:bldP spid="387" grpId="0" uiExpand="1" build="p"/>
      <p:bldP spid="388" grpId="0" uiExpand="1" build="p"/>
      <p:bldP spid="389"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What is </a:t>
            </a:r>
            <a:r>
              <a:rPr lang="en-US" dirty="0"/>
              <a:t>Image logistics?</a:t>
            </a:r>
            <a:endParaRPr lang="en-US" b="1" dirty="0"/>
          </a:p>
        </p:txBody>
      </p:sp>
      <p:sp>
        <p:nvSpPr>
          <p:cNvPr id="7" name="Textplatzhalter 6">
            <a:extLst>
              <a:ext uri="{FF2B5EF4-FFF2-40B4-BE49-F238E27FC236}">
                <a16:creationId xmlns:a16="http://schemas.microsoft.com/office/drawing/2014/main" id="{1FFC0672-7548-254F-841A-42D1CC11004F}"/>
              </a:ext>
            </a:extLst>
          </p:cNvPr>
          <p:cNvSpPr>
            <a:spLocks noGrp="1"/>
          </p:cNvSpPr>
          <p:nvPr>
            <p:ph type="body" sz="quarter" idx="10"/>
          </p:nvPr>
        </p:nvSpPr>
        <p:spPr/>
        <p:txBody>
          <a:bodyPr>
            <a:normAutofit/>
          </a:bodyPr>
          <a:lstStyle/>
          <a:p>
            <a:r>
              <a:rPr lang="hu-HU" dirty="0" err="1"/>
              <a:t>... the problem we solve ;-)</a:t>
            </a:r>
            <a:endParaRPr lang="de-DE" dirty="0" err="1"/>
          </a:p>
          <a:p>
            <a:endParaRPr lang="en-US"/>
          </a:p>
        </p:txBody>
      </p:sp>
      <p:sp>
        <p:nvSpPr>
          <p:cNvPr id="8" name="Textplatzhalter 7">
            <a:extLst>
              <a:ext uri="{FF2B5EF4-FFF2-40B4-BE49-F238E27FC236}">
                <a16:creationId xmlns:a16="http://schemas.microsoft.com/office/drawing/2014/main" id="{226CDF92-FB55-2241-A5D7-1660E2131D3D}"/>
              </a:ext>
            </a:extLst>
          </p:cNvPr>
          <p:cNvSpPr>
            <a:spLocks noGrp="1"/>
          </p:cNvSpPr>
          <p:nvPr>
            <p:ph type="body" sz="quarter" idx="14"/>
          </p:nvPr>
        </p:nvSpPr>
        <p:spPr/>
        <p:txBody>
          <a:bodyPr/>
          <a:lstStyle/>
          <a:p>
            <a:pPr lvl="1">
              <a:lnSpc>
                <a:spcPct val="150000"/>
              </a:lnSpc>
            </a:pPr>
            <a:r>
              <a:rPr lang="en-US" sz="2200" b="1" dirty="0"/>
              <a:t>Provide images </a:t>
            </a:r>
            <a:r>
              <a:rPr lang="en-US" sz="2200" dirty="0"/>
              <a:t>into training procedures </a:t>
            </a:r>
            <a:r>
              <a:rPr lang="en-US" sz="2200" dirty="0">
                <a:solidFill>
                  <a:srgbClr val="00B0F0"/>
                </a:solidFill>
              </a:rPr>
              <a:t>efficienty</a:t>
            </a:r>
            <a:r>
              <a:rPr lang="en-US" sz="2200" dirty="0"/>
              <a:t> (fast!)</a:t>
            </a:r>
          </a:p>
          <a:p>
            <a:pPr lvl="1">
              <a:lnSpc>
                <a:spcPct val="150000"/>
              </a:lnSpc>
            </a:pPr>
            <a:r>
              <a:rPr lang="en-US" sz="2200" b="1" dirty="0"/>
              <a:t>Identify relevant images </a:t>
            </a:r>
            <a:r>
              <a:rPr lang="en-US" sz="2200" dirty="0"/>
              <a:t>to </a:t>
            </a:r>
            <a:r>
              <a:rPr lang="en-US" sz="2200" dirty="0">
                <a:solidFill>
                  <a:srgbClr val="00B0F0"/>
                </a:solidFill>
              </a:rPr>
              <a:t>train better </a:t>
            </a:r>
            <a:r>
              <a:rPr lang="en-US" sz="2200" dirty="0"/>
              <a:t>DNN.</a:t>
            </a:r>
          </a:p>
          <a:p>
            <a:pPr lvl="1">
              <a:lnSpc>
                <a:spcPct val="150000"/>
              </a:lnSpc>
            </a:pPr>
            <a:r>
              <a:rPr lang="en-US" sz="2200" b="1" dirty="0"/>
              <a:t>Rearrange images </a:t>
            </a:r>
            <a:r>
              <a:rPr lang="en-US" sz="2200" dirty="0"/>
              <a:t>quickly</a:t>
            </a:r>
            <a:r>
              <a:rPr lang="en-US" sz="2200" b="1" dirty="0"/>
              <a:t>, </a:t>
            </a:r>
            <a:r>
              <a:rPr lang="en-US" sz="2200" dirty="0"/>
              <a:t>to adopt users needs</a:t>
            </a:r>
          </a:p>
          <a:p>
            <a:pPr lvl="1">
              <a:lnSpc>
                <a:spcPct val="150000"/>
              </a:lnSpc>
            </a:pPr>
            <a:r>
              <a:rPr lang="en-US" sz="2200" dirty="0"/>
              <a:t>Manage </a:t>
            </a:r>
            <a:r>
              <a:rPr lang="en-US" sz="2200" b="1" dirty="0"/>
              <a:t>multiple kinds of metadats</a:t>
            </a:r>
            <a:r>
              <a:rPr lang="en-US" sz="2200" dirty="0"/>
              <a:t>: movies, images + </a:t>
            </a:r>
            <a:r>
              <a:rPr lang="en-US" sz="2200" dirty="0">
                <a:solidFill>
                  <a:srgbClr val="00B0F0"/>
                </a:solidFill>
              </a:rPr>
              <a:t>context data</a:t>
            </a:r>
          </a:p>
          <a:p>
            <a:pPr lvl="1">
              <a:lnSpc>
                <a:spcPct val="150000"/>
              </a:lnSpc>
            </a:pPr>
            <a:r>
              <a:rPr lang="en-US" sz="2200" dirty="0"/>
              <a:t>Manage </a:t>
            </a:r>
            <a:r>
              <a:rPr lang="en-US" sz="2200" b="1" dirty="0"/>
              <a:t>dataset lifecycle </a:t>
            </a:r>
            <a:r>
              <a:rPr lang="en-US" sz="2200" dirty="0"/>
              <a:t>of </a:t>
            </a:r>
            <a:r>
              <a:rPr lang="en-US" sz="2200" dirty="0">
                <a:solidFill>
                  <a:schemeClr val="accent1"/>
                </a:solidFill>
              </a:rPr>
              <a:t>compound datasets  </a:t>
            </a:r>
          </a:p>
          <a:p>
            <a:endParaRPr lang="en-US"/>
          </a:p>
        </p:txBody>
      </p:sp>
    </p:spTree>
    <p:extLst>
      <p:ext uri="{BB962C8B-B14F-4D97-AF65-F5344CB8AC3E}">
        <p14:creationId xmlns:p14="http://schemas.microsoft.com/office/powerpoint/2010/main" val="150004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0C18C-2F67-9A4F-A407-D1B0FD560511}"/>
              </a:ext>
            </a:extLst>
          </p:cNvPr>
          <p:cNvSpPr>
            <a:spLocks noGrp="1"/>
          </p:cNvSpPr>
          <p:nvPr>
            <p:ph type="title"/>
          </p:nvPr>
        </p:nvSpPr>
        <p:spPr/>
        <p:txBody>
          <a:bodyPr/>
          <a:lstStyle/>
          <a:p>
            <a:r>
              <a:rPr lang="en-US"/>
              <a:t>How things work</a:t>
            </a:r>
          </a:p>
        </p:txBody>
      </p:sp>
    </p:spTree>
    <p:extLst>
      <p:ext uri="{BB962C8B-B14F-4D97-AF65-F5344CB8AC3E}">
        <p14:creationId xmlns:p14="http://schemas.microsoft.com/office/powerpoint/2010/main" val="246375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C505FA-9109-9444-B037-F0398B6AFE71}"/>
              </a:ext>
            </a:extLst>
          </p:cNvPr>
          <p:cNvSpPr txBox="1">
            <a:spLocks/>
          </p:cNvSpPr>
          <p:nvPr/>
        </p:nvSpPr>
        <p:spPr>
          <a:xfrm>
            <a:off x="1422682" y="1883805"/>
            <a:ext cx="9227388" cy="2471446"/>
          </a:xfrm>
          <a:prstGeom prst="rect">
            <a:avLst/>
          </a:prstGeom>
        </p:spPr>
        <p:txBody>
          <a:bodyPr vert="horz" lIns="91440" tIns="45720" rIns="91440" bIns="45720" rtlCol="0" anchor="b">
            <a:noAutofit/>
          </a:bodyPr>
          <a:lstStyle>
            <a:lvl1pPr algn="l" defTabSz="457337" rtl="0" eaLnBrk="1" latinLnBrk="0" hangingPunct="1">
              <a:lnSpc>
                <a:spcPct val="80000"/>
              </a:lnSpc>
              <a:spcBef>
                <a:spcPct val="0"/>
              </a:spcBef>
              <a:buNone/>
              <a:defRPr sz="4401" b="0" i="0" kern="1200">
                <a:solidFill>
                  <a:schemeClr val="bg2"/>
                </a:solidFill>
                <a:latin typeface="+mj-lt"/>
                <a:ea typeface="+mj-ea"/>
                <a:cs typeface="Calibri Light"/>
              </a:defRPr>
            </a:lvl1pPr>
          </a:lstStyle>
          <a:p>
            <a:pPr algn="ctr"/>
            <a:r>
              <a:rPr lang="en-US" dirty="0"/>
              <a:t>Data Engineering and </a:t>
            </a:r>
            <a:r>
              <a:rPr lang="en-US"/>
              <a:t>Model Lifecycle</a:t>
            </a:r>
            <a:endParaRPr lang="en-US" dirty="0"/>
          </a:p>
        </p:txBody>
      </p:sp>
      <p:sp>
        <p:nvSpPr>
          <p:cNvPr id="6" name="Titel 5">
            <a:extLst>
              <a:ext uri="{FF2B5EF4-FFF2-40B4-BE49-F238E27FC236}">
                <a16:creationId xmlns:a16="http://schemas.microsoft.com/office/drawing/2014/main" id="{C0FA0211-D03A-FD47-96FF-333048F2A993}"/>
              </a:ext>
            </a:extLst>
          </p:cNvPr>
          <p:cNvSpPr>
            <a:spLocks noGrp="1"/>
          </p:cNvSpPr>
          <p:nvPr>
            <p:ph type="title"/>
          </p:nvPr>
        </p:nvSpPr>
        <p:spPr/>
        <p:txBody>
          <a:bodyPr/>
          <a:lstStyle/>
          <a:p>
            <a:r>
              <a:rPr lang="en-US"/>
              <a:t>Data Engineering and Model Life cycle</a:t>
            </a:r>
          </a:p>
        </p:txBody>
      </p:sp>
    </p:spTree>
    <p:extLst>
      <p:ext uri="{BB962C8B-B14F-4D97-AF65-F5344CB8AC3E}">
        <p14:creationId xmlns:p14="http://schemas.microsoft.com/office/powerpoint/2010/main" val="332398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err="1"/>
              <a:t>FUNCTIONAL Requirements</a:t>
            </a:r>
            <a:endParaRPr lang="en-US"/>
          </a:p>
        </p:txBody>
      </p:sp>
      <p:sp>
        <p:nvSpPr>
          <p:cNvPr id="3" name="Text Placeholder 2">
            <a:extLst>
              <a:ext uri="{FF2B5EF4-FFF2-40B4-BE49-F238E27FC236}">
                <a16:creationId xmlns:a16="http://schemas.microsoft.com/office/drawing/2014/main" id="{D67962BD-D1A2-E64F-94C6-BDC7508EA890}"/>
              </a:ext>
            </a:extLst>
          </p:cNvPr>
          <p:cNvSpPr>
            <a:spLocks noGrp="1"/>
          </p:cNvSpPr>
          <p:nvPr>
            <p:ph type="body" sz="quarter" idx="14"/>
          </p:nvPr>
        </p:nvSpPr>
        <p:spPr>
          <a:xfrm>
            <a:off x="548640" y="1173619"/>
            <a:ext cx="11094720" cy="4248751"/>
          </a:xfrm>
        </p:spPr>
        <p:txBody>
          <a:bodyPr/>
          <a:lstStyle/>
          <a:p>
            <a:pPr>
              <a:lnSpc>
                <a:spcPct val="150000"/>
              </a:lnSpc>
            </a:pPr>
            <a:endParaRPr lang="en-US" dirty="0"/>
          </a:p>
          <a:p>
            <a:pPr>
              <a:lnSpc>
                <a:spcPct val="150000"/>
              </a:lnSpc>
            </a:pPr>
            <a:r>
              <a:rPr lang="en-US" dirty="0"/>
              <a:t>Fast </a:t>
            </a:r>
            <a:r>
              <a:rPr lang="en-US" b="1" dirty="0"/>
              <a:t>random access </a:t>
            </a:r>
            <a:r>
              <a:rPr lang="en-US" dirty="0"/>
              <a:t>to images</a:t>
            </a:r>
          </a:p>
          <a:p>
            <a:pPr>
              <a:lnSpc>
                <a:spcPct val="150000"/>
              </a:lnSpc>
            </a:pPr>
            <a:r>
              <a:rPr lang="en-US" dirty="0"/>
              <a:t>Free text </a:t>
            </a:r>
            <a:r>
              <a:rPr lang="en-US" b="1" dirty="0"/>
              <a:t>search</a:t>
            </a:r>
            <a:r>
              <a:rPr lang="en-US" dirty="0"/>
              <a:t> for labels / tags / statistical properties</a:t>
            </a:r>
          </a:p>
          <a:p>
            <a:pPr>
              <a:lnSpc>
                <a:spcPct val="150000"/>
              </a:lnSpc>
            </a:pPr>
            <a:r>
              <a:rPr lang="en-US" b="1" dirty="0"/>
              <a:t>Execute</a:t>
            </a:r>
            <a:r>
              <a:rPr lang="en-US" dirty="0"/>
              <a:t> existing Python and Scala </a:t>
            </a:r>
            <a:r>
              <a:rPr lang="en-US" b="1" dirty="0"/>
              <a:t>deep learning pipelines </a:t>
            </a:r>
            <a:r>
              <a:rPr lang="en-US" dirty="0"/>
              <a:t>at scale</a:t>
            </a:r>
          </a:p>
          <a:p>
            <a:pPr>
              <a:lnSpc>
                <a:spcPct val="150000"/>
              </a:lnSpc>
            </a:pPr>
            <a:r>
              <a:rPr lang="en-US" b="1" dirty="0"/>
              <a:t>Automatic labeling and indexing </a:t>
            </a:r>
            <a:r>
              <a:rPr lang="en-US" dirty="0"/>
              <a:t>of detected facts</a:t>
            </a:r>
          </a:p>
          <a:p>
            <a:pPr>
              <a:lnSpc>
                <a:spcPct val="150000"/>
              </a:lnSpc>
            </a:pPr>
            <a:r>
              <a:rPr lang="en-US" dirty="0"/>
              <a:t>Visual </a:t>
            </a:r>
            <a:r>
              <a:rPr lang="en-US" b="1" dirty="0"/>
              <a:t>model comparison</a:t>
            </a:r>
          </a:p>
          <a:p>
            <a:pPr>
              <a:lnSpc>
                <a:spcPct val="150000"/>
              </a:lnSpc>
            </a:pPr>
            <a:r>
              <a:rPr lang="en-US" dirty="0"/>
              <a:t>Search for complex scenarios: </a:t>
            </a:r>
            <a:r>
              <a:rPr lang="en-US" b="1" dirty="0"/>
              <a:t>situational awareness</a:t>
            </a:r>
          </a:p>
        </p:txBody>
      </p:sp>
    </p:spTree>
    <p:extLst>
      <p:ext uri="{BB962C8B-B14F-4D97-AF65-F5344CB8AC3E}">
        <p14:creationId xmlns:p14="http://schemas.microsoft.com/office/powerpoint/2010/main" val="324775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9376B-DDD2-F44E-9E4C-238358484E34}"/>
              </a:ext>
            </a:extLst>
          </p:cNvPr>
          <p:cNvSpPr>
            <a:spLocks noGrp="1"/>
          </p:cNvSpPr>
          <p:nvPr>
            <p:ph type="title"/>
          </p:nvPr>
        </p:nvSpPr>
        <p:spPr/>
        <p:txBody>
          <a:bodyPr/>
          <a:lstStyle/>
          <a:p>
            <a:r>
              <a:rPr lang="en-US" dirty="0"/>
              <a:t>Solution overview (1)</a:t>
            </a:r>
          </a:p>
        </p:txBody>
      </p:sp>
      <p:sp>
        <p:nvSpPr>
          <p:cNvPr id="8" name="Left Brace 7">
            <a:extLst>
              <a:ext uri="{FF2B5EF4-FFF2-40B4-BE49-F238E27FC236}">
                <a16:creationId xmlns:a16="http://schemas.microsoft.com/office/drawing/2014/main" id="{F6A89AF0-26E9-B749-9551-FB977A4C2B04}"/>
              </a:ext>
            </a:extLst>
          </p:cNvPr>
          <p:cNvSpPr/>
          <p:nvPr/>
        </p:nvSpPr>
        <p:spPr>
          <a:xfrm>
            <a:off x="8778241" y="3112462"/>
            <a:ext cx="365760" cy="2137270"/>
          </a:xfrm>
          <a:prstGeom prst="lef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echteck 10">
            <a:extLst>
              <a:ext uri="{FF2B5EF4-FFF2-40B4-BE49-F238E27FC236}">
                <a16:creationId xmlns:a16="http://schemas.microsoft.com/office/drawing/2014/main" id="{C606F713-EF19-D84D-A308-D66F6402312D}"/>
              </a:ext>
            </a:extLst>
          </p:cNvPr>
          <p:cNvSpPr/>
          <p:nvPr/>
        </p:nvSpPr>
        <p:spPr>
          <a:xfrm>
            <a:off x="4160269" y="4741331"/>
            <a:ext cx="568036" cy="6354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chemeClr val="bg1"/>
              </a:solidFill>
            </a:endParaRPr>
          </a:p>
        </p:txBody>
      </p:sp>
      <p:sp>
        <p:nvSpPr>
          <p:cNvPr id="13" name="Rechteck 12">
            <a:extLst>
              <a:ext uri="{FF2B5EF4-FFF2-40B4-BE49-F238E27FC236}">
                <a16:creationId xmlns:a16="http://schemas.microsoft.com/office/drawing/2014/main" id="{9E2812CC-0D61-294F-83FE-C7663804314C}"/>
              </a:ext>
            </a:extLst>
          </p:cNvPr>
          <p:cNvSpPr/>
          <p:nvPr/>
        </p:nvSpPr>
        <p:spPr>
          <a:xfrm>
            <a:off x="4229539" y="4782891"/>
            <a:ext cx="568036" cy="4830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chemeClr val="bg1"/>
              </a:solidFill>
            </a:endParaRPr>
          </a:p>
        </p:txBody>
      </p:sp>
      <p:pic>
        <p:nvPicPr>
          <p:cNvPr id="14" name="Grafik 13">
            <a:extLst>
              <a:ext uri="{FF2B5EF4-FFF2-40B4-BE49-F238E27FC236}">
                <a16:creationId xmlns:a16="http://schemas.microsoft.com/office/drawing/2014/main" id="{8BE44E56-6D71-8340-AAF0-3CF6FD0570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2388" y="1484781"/>
            <a:ext cx="11643360" cy="4855146"/>
          </a:xfrm>
          <a:prstGeom prst="rect">
            <a:avLst/>
          </a:prstGeom>
        </p:spPr>
      </p:pic>
    </p:spTree>
    <p:extLst>
      <p:ext uri="{BB962C8B-B14F-4D97-AF65-F5344CB8AC3E}">
        <p14:creationId xmlns:p14="http://schemas.microsoft.com/office/powerpoint/2010/main" val="263567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548640" y="593313"/>
            <a:ext cx="11094720" cy="580306"/>
          </a:xfrm>
          <a:prstGeom prst="rect">
            <a:avLst/>
          </a:prstGeom>
          <a:noFill/>
          <a:ln>
            <a:noFill/>
          </a:ln>
        </p:spPr>
        <p:txBody>
          <a:bodyPr spcFirstLastPara="1" wrap="square" lIns="0" tIns="45700" rIns="91425" bIns="45700" anchor="b" anchorCtr="0">
            <a:noAutofit/>
          </a:bodyPr>
          <a:lstStyle/>
          <a:p>
            <a:pPr marL="0" marR="0" lvl="0" indent="0" algn="l" rtl="0">
              <a:lnSpc>
                <a:spcPct val="80000"/>
              </a:lnSpc>
              <a:spcBef>
                <a:spcPts val="0"/>
              </a:spcBef>
              <a:spcAft>
                <a:spcPts val="0"/>
              </a:spcAft>
              <a:buClr>
                <a:schemeClr val="lt1"/>
              </a:buClr>
              <a:buSzPts val="3000"/>
              <a:buFont typeface="Lato"/>
              <a:buNone/>
            </a:pPr>
            <a:r>
              <a:rPr lang="en-US" sz="3000" b="0" i="0" u="none" strike="noStrike" cap="none" dirty="0">
                <a:solidFill>
                  <a:schemeClr val="tx1"/>
                </a:solidFill>
                <a:sym typeface="Lato"/>
              </a:rPr>
              <a:t>VISION IS EVERYTHING</a:t>
            </a:r>
            <a:endParaRPr dirty="0">
              <a:solidFill>
                <a:schemeClr val="tx1"/>
              </a:solidFill>
            </a:endParaRPr>
          </a:p>
        </p:txBody>
      </p:sp>
      <p:sp>
        <p:nvSpPr>
          <p:cNvPr id="336" name="Shape 336"/>
          <p:cNvSpPr txBox="1">
            <a:spLocks noGrp="1"/>
          </p:cNvSpPr>
          <p:nvPr>
            <p:ph type="body" idx="2"/>
          </p:nvPr>
        </p:nvSpPr>
        <p:spPr>
          <a:xfrm>
            <a:off x="546100" y="3444474"/>
            <a:ext cx="2068135" cy="646101"/>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Clr>
                <a:srgbClr val="E6E6E6"/>
              </a:buClr>
              <a:buSzPts val="1440"/>
              <a:buFont typeface="Arial"/>
              <a:buNone/>
            </a:pPr>
            <a:r>
              <a:rPr lang="en-US" sz="1800" b="0" i="0" u="none" strike="noStrike" cap="none" dirty="0">
                <a:solidFill>
                  <a:schemeClr val="accent1"/>
                </a:solidFill>
                <a:sym typeface="Roboto"/>
              </a:rPr>
              <a:t>Automotive OEM &amp; Tier1 Suppliers</a:t>
            </a:r>
            <a:endParaRPr dirty="0">
              <a:solidFill>
                <a:schemeClr val="accent1"/>
              </a:solidFill>
            </a:endParaRPr>
          </a:p>
          <a:p>
            <a:pPr marL="173038" marR="0" lvl="0" indent="-81598" algn="l" rtl="0">
              <a:spcBef>
                <a:spcPts val="360"/>
              </a:spcBef>
              <a:spcAft>
                <a:spcPts val="0"/>
              </a:spcAft>
              <a:buClr>
                <a:srgbClr val="E6E6E6"/>
              </a:buClr>
              <a:buSzPts val="1440"/>
              <a:buFont typeface="Arial"/>
              <a:buNone/>
            </a:pPr>
            <a:endParaRPr sz="1800" b="0" i="0" u="none" strike="noStrike" cap="none" dirty="0">
              <a:solidFill>
                <a:schemeClr val="accent1"/>
              </a:solidFill>
              <a:latin typeface="Roboto"/>
              <a:ea typeface="Roboto"/>
              <a:cs typeface="Roboto"/>
              <a:sym typeface="Roboto"/>
            </a:endParaRPr>
          </a:p>
        </p:txBody>
      </p:sp>
      <p:sp>
        <p:nvSpPr>
          <p:cNvPr id="337" name="Shape 337"/>
          <p:cNvSpPr txBox="1">
            <a:spLocks noGrp="1"/>
          </p:cNvSpPr>
          <p:nvPr>
            <p:ph type="body" idx="3"/>
          </p:nvPr>
        </p:nvSpPr>
        <p:spPr>
          <a:xfrm>
            <a:off x="2807634" y="3441313"/>
            <a:ext cx="2058737" cy="646101"/>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Clr>
                <a:srgbClr val="E6E6E6"/>
              </a:buClr>
              <a:buSzPts val="1440"/>
              <a:buFont typeface="Arial"/>
              <a:buNone/>
            </a:pPr>
            <a:r>
              <a:rPr lang="en-US" sz="1800" b="0" i="0" u="none" strike="noStrike" cap="none" dirty="0">
                <a:solidFill>
                  <a:schemeClr val="accent1"/>
                </a:solidFill>
                <a:sym typeface="Roboto"/>
              </a:rPr>
              <a:t>Healthcare &amp; Medical Devices</a:t>
            </a:r>
            <a:endParaRPr dirty="0">
              <a:solidFill>
                <a:schemeClr val="accent1"/>
              </a:solidFill>
            </a:endParaRPr>
          </a:p>
          <a:p>
            <a:pPr marL="173038" marR="0" lvl="0" indent="-101918" algn="l" rtl="0">
              <a:spcBef>
                <a:spcPts val="280"/>
              </a:spcBef>
              <a:spcAft>
                <a:spcPts val="0"/>
              </a:spcAft>
              <a:buClr>
                <a:srgbClr val="E6E6E6"/>
              </a:buClr>
              <a:buSzPts val="1120"/>
              <a:buFont typeface="Arial"/>
              <a:buNone/>
            </a:pPr>
            <a:endParaRPr sz="1400" b="0" i="0" u="none" strike="noStrike" cap="none" dirty="0">
              <a:solidFill>
                <a:schemeClr val="accent1"/>
              </a:solidFill>
              <a:latin typeface="Roboto"/>
              <a:ea typeface="Roboto"/>
              <a:cs typeface="Roboto"/>
              <a:sym typeface="Roboto"/>
            </a:endParaRPr>
          </a:p>
        </p:txBody>
      </p:sp>
      <p:sp>
        <p:nvSpPr>
          <p:cNvPr id="338" name="Shape 338"/>
          <p:cNvSpPr txBox="1">
            <a:spLocks noGrp="1"/>
          </p:cNvSpPr>
          <p:nvPr>
            <p:ph type="body" idx="4"/>
          </p:nvPr>
        </p:nvSpPr>
        <p:spPr>
          <a:xfrm>
            <a:off x="5067963" y="3441313"/>
            <a:ext cx="2057400" cy="64610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Clr>
                <a:srgbClr val="E6E6E6"/>
              </a:buClr>
              <a:buSzPts val="1440"/>
              <a:buFont typeface="Arial"/>
              <a:buNone/>
            </a:pPr>
            <a:r>
              <a:rPr lang="en-US" sz="1800" b="0" i="0" u="none" strike="noStrike" cap="none" dirty="0">
                <a:solidFill>
                  <a:schemeClr val="accent1"/>
                </a:solidFill>
                <a:sym typeface="Roboto"/>
              </a:rPr>
              <a:t>Manufacturing &amp; Pharmaceuticals</a:t>
            </a:r>
            <a:endParaRPr dirty="0">
              <a:solidFill>
                <a:schemeClr val="accent1"/>
              </a:solidFill>
            </a:endParaRPr>
          </a:p>
        </p:txBody>
      </p:sp>
      <p:sp>
        <p:nvSpPr>
          <p:cNvPr id="339" name="Shape 339"/>
          <p:cNvSpPr txBox="1">
            <a:spLocks noGrp="1"/>
          </p:cNvSpPr>
          <p:nvPr>
            <p:ph type="body" idx="5"/>
          </p:nvPr>
        </p:nvSpPr>
        <p:spPr>
          <a:xfrm>
            <a:off x="7326150" y="3441313"/>
            <a:ext cx="2058214" cy="64610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Clr>
                <a:srgbClr val="E6E6E6"/>
              </a:buClr>
              <a:buSzPts val="1440"/>
              <a:buFont typeface="Arial"/>
              <a:buNone/>
            </a:pPr>
            <a:r>
              <a:rPr lang="en-US" sz="1800" b="0" i="0" u="none" strike="noStrike" cap="none" dirty="0">
                <a:solidFill>
                  <a:schemeClr val="accent1"/>
                </a:solidFill>
                <a:sym typeface="Roboto"/>
              </a:rPr>
              <a:t>Security &amp;</a:t>
            </a:r>
            <a:br>
              <a:rPr lang="en-US" sz="1800" b="0" i="0" u="none" strike="noStrike" cap="none" dirty="0">
                <a:solidFill>
                  <a:schemeClr val="accent1"/>
                </a:solidFill>
                <a:sym typeface="Roboto"/>
              </a:rPr>
            </a:br>
            <a:r>
              <a:rPr lang="en-US" sz="1800" b="0" i="0" u="none" strike="noStrike" cap="none" dirty="0">
                <a:solidFill>
                  <a:schemeClr val="accent1"/>
                </a:solidFill>
                <a:sym typeface="Roboto"/>
              </a:rPr>
              <a:t>Public Sector</a:t>
            </a:r>
            <a:endParaRPr dirty="0">
              <a:solidFill>
                <a:schemeClr val="accent1"/>
              </a:solidFill>
            </a:endParaRPr>
          </a:p>
          <a:p>
            <a:pPr marL="173038" marR="0" lvl="0" indent="-101918" algn="l" rtl="0">
              <a:spcBef>
                <a:spcPts val="280"/>
              </a:spcBef>
              <a:spcAft>
                <a:spcPts val="0"/>
              </a:spcAft>
              <a:buClr>
                <a:srgbClr val="E6E6E6"/>
              </a:buClr>
              <a:buSzPts val="1120"/>
              <a:buFont typeface="Arial"/>
              <a:buNone/>
            </a:pPr>
            <a:endParaRPr sz="1400" b="0" i="0" u="none" strike="noStrike" cap="none" dirty="0">
              <a:solidFill>
                <a:schemeClr val="accent1"/>
              </a:solidFill>
              <a:latin typeface="Roboto"/>
              <a:ea typeface="Roboto"/>
              <a:cs typeface="Roboto"/>
              <a:sym typeface="Roboto"/>
            </a:endParaRPr>
          </a:p>
        </p:txBody>
      </p:sp>
      <p:pic>
        <p:nvPicPr>
          <p:cNvPr id="340" name="Shape 340" descr="Image result for mercedes benz F0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48639" y="2154130"/>
            <a:ext cx="2057400" cy="1198840"/>
          </a:xfrm>
          <a:prstGeom prst="rect">
            <a:avLst/>
          </a:prstGeom>
          <a:noFill/>
          <a:ln>
            <a:noFill/>
          </a:ln>
        </p:spPr>
      </p:pic>
      <p:pic>
        <p:nvPicPr>
          <p:cNvPr id="341" name="Shape 341" descr="Image result for medtronic endoscop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807635" y="2150968"/>
            <a:ext cx="2058737" cy="1198840"/>
          </a:xfrm>
          <a:prstGeom prst="rect">
            <a:avLst/>
          </a:prstGeom>
          <a:noFill/>
          <a:ln>
            <a:noFill/>
          </a:ln>
        </p:spPr>
      </p:pic>
      <p:pic>
        <p:nvPicPr>
          <p:cNvPr id="342" name="Shape 342" descr="Related image"/>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067968" y="2154130"/>
            <a:ext cx="2057400" cy="1195677"/>
          </a:xfrm>
          <a:prstGeom prst="rect">
            <a:avLst/>
          </a:prstGeom>
          <a:noFill/>
          <a:ln>
            <a:noFill/>
          </a:ln>
        </p:spPr>
      </p:pic>
      <p:sp>
        <p:nvSpPr>
          <p:cNvPr id="348" name="Shape 348"/>
          <p:cNvSpPr/>
          <p:nvPr/>
        </p:nvSpPr>
        <p:spPr>
          <a:xfrm>
            <a:off x="546100" y="4262354"/>
            <a:ext cx="2059939" cy="507831"/>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US" sz="1350" dirty="0">
                <a:solidFill>
                  <a:schemeClr val="accent6"/>
                </a:solidFill>
                <a:latin typeface="Roboto"/>
                <a:ea typeface="Roboto"/>
                <a:cs typeface="Roboto"/>
                <a:sym typeface="Roboto"/>
              </a:rPr>
              <a:t>Autonomous vehicle programs</a:t>
            </a:r>
            <a:endParaRPr dirty="0">
              <a:solidFill>
                <a:schemeClr val="accent6"/>
              </a:solidFill>
            </a:endParaRPr>
          </a:p>
        </p:txBody>
      </p:sp>
      <p:sp>
        <p:nvSpPr>
          <p:cNvPr id="349" name="Shape 349"/>
          <p:cNvSpPr/>
          <p:nvPr/>
        </p:nvSpPr>
        <p:spPr>
          <a:xfrm>
            <a:off x="2807633" y="4259191"/>
            <a:ext cx="2058736" cy="507831"/>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US" sz="1350" dirty="0">
                <a:solidFill>
                  <a:schemeClr val="accent6"/>
                </a:solidFill>
                <a:latin typeface="Roboto"/>
                <a:ea typeface="Roboto"/>
                <a:cs typeface="Roboto"/>
                <a:sym typeface="Roboto"/>
              </a:rPr>
              <a:t>Physician augmentation and robotic devices</a:t>
            </a:r>
            <a:endParaRPr dirty="0">
              <a:solidFill>
                <a:schemeClr val="accent6"/>
              </a:solidFill>
            </a:endParaRPr>
          </a:p>
        </p:txBody>
      </p:sp>
      <p:sp>
        <p:nvSpPr>
          <p:cNvPr id="350" name="Shape 350"/>
          <p:cNvSpPr/>
          <p:nvPr/>
        </p:nvSpPr>
        <p:spPr>
          <a:xfrm>
            <a:off x="5067963" y="4259191"/>
            <a:ext cx="2057400" cy="507831"/>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US" sz="1350" dirty="0">
                <a:solidFill>
                  <a:schemeClr val="accent6"/>
                </a:solidFill>
                <a:latin typeface="Roboto"/>
                <a:ea typeface="Roboto"/>
                <a:cs typeface="Roboto"/>
                <a:sym typeface="Roboto"/>
              </a:rPr>
              <a:t>Visual inspection for quality &amp; yield</a:t>
            </a:r>
            <a:endParaRPr dirty="0">
              <a:solidFill>
                <a:schemeClr val="accent6"/>
              </a:solidFill>
            </a:endParaRPr>
          </a:p>
        </p:txBody>
      </p:sp>
      <p:sp>
        <p:nvSpPr>
          <p:cNvPr id="351" name="Shape 351"/>
          <p:cNvSpPr/>
          <p:nvPr/>
        </p:nvSpPr>
        <p:spPr>
          <a:xfrm>
            <a:off x="7326150" y="4259191"/>
            <a:ext cx="2058214" cy="715581"/>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US" sz="1350" dirty="0">
                <a:solidFill>
                  <a:schemeClr val="accent6"/>
                </a:solidFill>
                <a:latin typeface="Roboto"/>
                <a:ea typeface="Roboto"/>
                <a:cs typeface="Roboto"/>
                <a:sym typeface="Roboto"/>
              </a:rPr>
              <a:t>Customs &amp; border protection, anti-crime efforts </a:t>
            </a:r>
            <a:endParaRPr dirty="0">
              <a:solidFill>
                <a:schemeClr val="accent6"/>
              </a:solidFill>
            </a:endParaRPr>
          </a:p>
        </p:txBody>
      </p:sp>
      <p:cxnSp>
        <p:nvCxnSpPr>
          <p:cNvPr id="352" name="Shape 352"/>
          <p:cNvCxnSpPr/>
          <p:nvPr/>
        </p:nvCxnSpPr>
        <p:spPr>
          <a:xfrm>
            <a:off x="546100" y="4170980"/>
            <a:ext cx="2059939" cy="0"/>
          </a:xfrm>
          <a:prstGeom prst="straightConnector1">
            <a:avLst/>
          </a:prstGeom>
          <a:noFill/>
          <a:ln w="12700" cap="flat" cmpd="sng">
            <a:solidFill>
              <a:srgbClr val="7DC9EB"/>
            </a:solidFill>
            <a:prstDash val="solid"/>
            <a:round/>
            <a:headEnd type="none" w="sm" len="sm"/>
            <a:tailEnd type="none" w="sm" len="sm"/>
          </a:ln>
          <a:effectLst>
            <a:outerShdw blurRad="40000" dist="20000" dir="5400000" rotWithShape="0">
              <a:srgbClr val="000000">
                <a:alpha val="37647"/>
              </a:srgbClr>
            </a:outerShdw>
          </a:effectLst>
        </p:spPr>
      </p:cxnSp>
      <p:cxnSp>
        <p:nvCxnSpPr>
          <p:cNvPr id="353" name="Shape 353"/>
          <p:cNvCxnSpPr/>
          <p:nvPr/>
        </p:nvCxnSpPr>
        <p:spPr>
          <a:xfrm>
            <a:off x="2807633" y="4170035"/>
            <a:ext cx="2058737" cy="0"/>
          </a:xfrm>
          <a:prstGeom prst="straightConnector1">
            <a:avLst/>
          </a:prstGeom>
          <a:noFill/>
          <a:ln w="12700" cap="flat" cmpd="sng">
            <a:solidFill>
              <a:srgbClr val="7DC9EB"/>
            </a:solidFill>
            <a:prstDash val="solid"/>
            <a:round/>
            <a:headEnd type="none" w="sm" len="sm"/>
            <a:tailEnd type="none" w="sm" len="sm"/>
          </a:ln>
          <a:effectLst>
            <a:outerShdw blurRad="40000" dist="20000" dir="5400000" rotWithShape="0">
              <a:srgbClr val="000000">
                <a:alpha val="37647"/>
              </a:srgbClr>
            </a:outerShdw>
          </a:effectLst>
        </p:spPr>
      </p:cxnSp>
      <p:cxnSp>
        <p:nvCxnSpPr>
          <p:cNvPr id="354" name="Shape 354"/>
          <p:cNvCxnSpPr/>
          <p:nvPr/>
        </p:nvCxnSpPr>
        <p:spPr>
          <a:xfrm>
            <a:off x="5067963" y="4170384"/>
            <a:ext cx="2057400" cy="0"/>
          </a:xfrm>
          <a:prstGeom prst="straightConnector1">
            <a:avLst/>
          </a:prstGeom>
          <a:noFill/>
          <a:ln w="12700" cap="flat" cmpd="sng">
            <a:solidFill>
              <a:srgbClr val="7DC9EB"/>
            </a:solidFill>
            <a:prstDash val="solid"/>
            <a:round/>
            <a:headEnd type="none" w="sm" len="sm"/>
            <a:tailEnd type="none" w="sm" len="sm"/>
          </a:ln>
          <a:effectLst>
            <a:outerShdw blurRad="40000" dist="20000" dir="5400000" rotWithShape="0">
              <a:srgbClr val="000000">
                <a:alpha val="37647"/>
              </a:srgbClr>
            </a:outerShdw>
          </a:effectLst>
        </p:spPr>
      </p:cxnSp>
      <p:cxnSp>
        <p:nvCxnSpPr>
          <p:cNvPr id="355" name="Shape 355"/>
          <p:cNvCxnSpPr/>
          <p:nvPr/>
        </p:nvCxnSpPr>
        <p:spPr>
          <a:xfrm>
            <a:off x="7326149" y="4167817"/>
            <a:ext cx="2058214" cy="0"/>
          </a:xfrm>
          <a:prstGeom prst="straightConnector1">
            <a:avLst/>
          </a:prstGeom>
          <a:noFill/>
          <a:ln w="12700" cap="flat" cmpd="sng">
            <a:solidFill>
              <a:srgbClr val="7DC9EB"/>
            </a:solidFill>
            <a:prstDash val="solid"/>
            <a:round/>
            <a:headEnd type="none" w="sm" len="sm"/>
            <a:tailEnd type="none" w="sm" len="sm"/>
          </a:ln>
          <a:effectLst>
            <a:outerShdw blurRad="40000" dist="20000" dir="5400000" rotWithShape="0">
              <a:srgbClr val="000000">
                <a:alpha val="37647"/>
              </a:srgbClr>
            </a:outerShdw>
          </a:effectLst>
        </p:spPr>
      </p:cxnSp>
      <p:sp>
        <p:nvSpPr>
          <p:cNvPr id="356" name="Shape 356"/>
          <p:cNvSpPr txBox="1"/>
          <p:nvPr/>
        </p:nvSpPr>
        <p:spPr>
          <a:xfrm>
            <a:off x="9587687" y="3441313"/>
            <a:ext cx="2058214" cy="64610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Clr>
                <a:srgbClr val="E6E6E6"/>
              </a:buClr>
              <a:buSzPts val="1440"/>
              <a:buFont typeface="Arial"/>
              <a:buNone/>
            </a:pPr>
            <a:r>
              <a:rPr lang="en-US" sz="1800" b="0" i="0" dirty="0">
                <a:solidFill>
                  <a:schemeClr val="accent1"/>
                </a:solidFill>
                <a:latin typeface="Roboto"/>
                <a:ea typeface="Roboto"/>
                <a:cs typeface="Roboto"/>
                <a:sym typeface="Roboto"/>
              </a:rPr>
              <a:t>Insurance</a:t>
            </a:r>
            <a:endParaRPr dirty="0">
              <a:solidFill>
                <a:schemeClr val="accent1"/>
              </a:solidFill>
            </a:endParaRPr>
          </a:p>
          <a:p>
            <a:pPr marL="173038" marR="0" lvl="0" indent="-101918" algn="l" rtl="0">
              <a:spcBef>
                <a:spcPts val="280"/>
              </a:spcBef>
              <a:spcAft>
                <a:spcPts val="0"/>
              </a:spcAft>
              <a:buClr>
                <a:srgbClr val="E6E6E6"/>
              </a:buClr>
              <a:buSzPts val="1120"/>
              <a:buFont typeface="Arial"/>
              <a:buNone/>
            </a:pPr>
            <a:endParaRPr sz="1400" b="0" i="0" dirty="0">
              <a:solidFill>
                <a:schemeClr val="accent1"/>
              </a:solidFill>
              <a:latin typeface="Roboto"/>
              <a:ea typeface="Roboto"/>
              <a:cs typeface="Roboto"/>
              <a:sym typeface="Roboto"/>
            </a:endParaRPr>
          </a:p>
        </p:txBody>
      </p:sp>
      <p:pic>
        <p:nvPicPr>
          <p:cNvPr id="357" name="Shape 357" descr="Image result for insurance fraud automobile"/>
          <p:cNvPicPr preferRelativeResize="0"/>
          <p:nvPr/>
        </p:nvPicPr>
        <p:blipFill rotWithShape="1">
          <a:blip r:embed="rId6" cstate="screen">
            <a:alphaModFix/>
            <a:extLst>
              <a:ext uri="{28A0092B-C50C-407E-A947-70E740481C1C}">
                <a14:useLocalDpi xmlns:a14="http://schemas.microsoft.com/office/drawing/2010/main"/>
              </a:ext>
            </a:extLst>
          </a:blip>
          <a:srcRect r="-39"/>
          <a:stretch/>
        </p:blipFill>
        <p:spPr>
          <a:xfrm>
            <a:off x="9585960" y="2150967"/>
            <a:ext cx="2057400" cy="1198839"/>
          </a:xfrm>
          <a:prstGeom prst="rect">
            <a:avLst/>
          </a:prstGeom>
          <a:noFill/>
          <a:ln>
            <a:noFill/>
          </a:ln>
        </p:spPr>
      </p:pic>
      <p:sp>
        <p:nvSpPr>
          <p:cNvPr id="359" name="Shape 359"/>
          <p:cNvSpPr/>
          <p:nvPr/>
        </p:nvSpPr>
        <p:spPr>
          <a:xfrm>
            <a:off x="9587687" y="4259191"/>
            <a:ext cx="2058214" cy="715581"/>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US" sz="1350" dirty="0">
                <a:solidFill>
                  <a:schemeClr val="accent6"/>
                </a:solidFill>
                <a:latin typeface="Roboto"/>
                <a:ea typeface="Roboto"/>
                <a:cs typeface="Roboto"/>
                <a:sym typeface="Roboto"/>
              </a:rPr>
              <a:t>Claims processing and fraud detection using images &amp; video</a:t>
            </a:r>
            <a:endParaRPr dirty="0">
              <a:solidFill>
                <a:schemeClr val="accent6"/>
              </a:solidFill>
            </a:endParaRPr>
          </a:p>
        </p:txBody>
      </p:sp>
      <p:cxnSp>
        <p:nvCxnSpPr>
          <p:cNvPr id="360" name="Shape 360"/>
          <p:cNvCxnSpPr/>
          <p:nvPr/>
        </p:nvCxnSpPr>
        <p:spPr>
          <a:xfrm>
            <a:off x="9587686" y="4167817"/>
            <a:ext cx="2058214" cy="0"/>
          </a:xfrm>
          <a:prstGeom prst="straightConnector1">
            <a:avLst/>
          </a:prstGeom>
          <a:noFill/>
          <a:ln w="12700" cap="flat" cmpd="sng">
            <a:solidFill>
              <a:srgbClr val="7DC9EB"/>
            </a:solidFill>
            <a:prstDash val="solid"/>
            <a:round/>
            <a:headEnd type="none" w="sm" len="sm"/>
            <a:tailEnd type="none" w="sm" len="sm"/>
          </a:ln>
          <a:effectLst>
            <a:outerShdw blurRad="40000" dist="20000" dir="5400000" rotWithShape="0">
              <a:srgbClr val="000000">
                <a:alpha val="37647"/>
              </a:srgbClr>
            </a:outerShdw>
          </a:effectLst>
        </p:spPr>
      </p:cxnSp>
      <p:pic>
        <p:nvPicPr>
          <p:cNvPr id="361" name="Shape 361"/>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329986" y="2142735"/>
            <a:ext cx="2050540" cy="1212689"/>
          </a:xfrm>
          <a:prstGeom prst="rect">
            <a:avLst/>
          </a:prstGeom>
          <a:noFill/>
          <a:ln>
            <a:noFill/>
          </a:ln>
        </p:spPr>
      </p:pic>
    </p:spTree>
    <p:extLst>
      <p:ext uri="{BB962C8B-B14F-4D97-AF65-F5344CB8AC3E}">
        <p14:creationId xmlns:p14="http://schemas.microsoft.com/office/powerpoint/2010/main" val="408916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a:t>Solution</a:t>
            </a:r>
            <a:r>
              <a:rPr lang="hu-HU" dirty="0"/>
              <a:t> </a:t>
            </a:r>
            <a:r>
              <a:rPr lang="hu-HU" dirty="0" err="1"/>
              <a:t>overview (2)</a:t>
            </a:r>
            <a:endParaRPr lang="en-US" dirty="0"/>
          </a:p>
        </p:txBody>
      </p:sp>
      <p:sp>
        <p:nvSpPr>
          <p:cNvPr id="6" name="Textplatzhalter 5">
            <a:extLst>
              <a:ext uri="{FF2B5EF4-FFF2-40B4-BE49-F238E27FC236}">
                <a16:creationId xmlns:a16="http://schemas.microsoft.com/office/drawing/2014/main" id="{CBD63695-5096-BC4C-A965-784B0EF4D313}"/>
              </a:ext>
            </a:extLst>
          </p:cNvPr>
          <p:cNvSpPr>
            <a:spLocks noGrp="1"/>
          </p:cNvSpPr>
          <p:nvPr>
            <p:ph type="body" sz="quarter" idx="10"/>
          </p:nvPr>
        </p:nvSpPr>
        <p:spPr/>
        <p:txBody>
          <a:bodyPr/>
          <a:lstStyle/>
          <a:p>
            <a:endParaRPr lang="en-US"/>
          </a:p>
        </p:txBody>
      </p:sp>
      <p:pic>
        <p:nvPicPr>
          <p:cNvPr id="5" name="Grafik 4">
            <a:extLst>
              <a:ext uri="{FF2B5EF4-FFF2-40B4-BE49-F238E27FC236}">
                <a16:creationId xmlns:a16="http://schemas.microsoft.com/office/drawing/2014/main" id="{33E4B650-DE21-D649-9888-1281F1FEC0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057633"/>
            <a:ext cx="12192000" cy="4904659"/>
          </a:xfrm>
          <a:prstGeom prst="rect">
            <a:avLst/>
          </a:prstGeom>
        </p:spPr>
      </p:pic>
      <p:sp>
        <p:nvSpPr>
          <p:cNvPr id="3" name="Rechteck 2">
            <a:extLst>
              <a:ext uri="{FF2B5EF4-FFF2-40B4-BE49-F238E27FC236}">
                <a16:creationId xmlns:a16="http://schemas.microsoft.com/office/drawing/2014/main" id="{65CA651B-E9DC-DD40-AEFE-D9197DFD25F4}"/>
              </a:ext>
            </a:extLst>
          </p:cNvPr>
          <p:cNvSpPr/>
          <p:nvPr/>
        </p:nvSpPr>
        <p:spPr>
          <a:xfrm>
            <a:off x="9356141" y="2560320"/>
            <a:ext cx="2604211" cy="229697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0B2D15F-6B76-3949-A5B9-3D61FEE8B360}"/>
              </a:ext>
            </a:extLst>
          </p:cNvPr>
          <p:cNvSpPr/>
          <p:nvPr/>
        </p:nvSpPr>
        <p:spPr>
          <a:xfrm>
            <a:off x="9124492" y="2752049"/>
            <a:ext cx="2557871" cy="2039407"/>
          </a:xfrm>
          <a:prstGeom prst="ellipse">
            <a:avLst/>
          </a:prstGeom>
          <a:solidFill>
            <a:srgbClr val="00B0F0"/>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t>Main users:</a:t>
            </a:r>
            <a:br>
              <a:rPr lang="en-US"/>
            </a:br>
            <a:br>
              <a:rPr lang="en-US"/>
            </a:br>
            <a:r>
              <a:rPr lang="en-US" b="1" i="1"/>
              <a:t>Data Scientist</a:t>
            </a:r>
            <a:br>
              <a:rPr lang="en-US"/>
            </a:br>
            <a:r>
              <a:rPr lang="en-US"/>
              <a:t>and </a:t>
            </a:r>
            <a:br>
              <a:rPr lang="en-US"/>
            </a:br>
            <a:r>
              <a:rPr lang="en-US" b="1" i="1"/>
              <a:t>Domain Experts</a:t>
            </a:r>
          </a:p>
        </p:txBody>
      </p:sp>
    </p:spTree>
    <p:extLst>
      <p:ext uri="{BB962C8B-B14F-4D97-AF65-F5344CB8AC3E}">
        <p14:creationId xmlns:p14="http://schemas.microsoft.com/office/powerpoint/2010/main" val="311310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FF7589D-883B-6549-820F-F58720C52231}"/>
              </a:ext>
            </a:extLst>
          </p:cNvPr>
          <p:cNvSpPr>
            <a:spLocks noGrp="1"/>
          </p:cNvSpPr>
          <p:nvPr>
            <p:ph type="title"/>
          </p:nvPr>
        </p:nvSpPr>
        <p:spPr/>
        <p:txBody>
          <a:bodyPr/>
          <a:lstStyle/>
          <a:p>
            <a:r>
              <a:rPr lang="en-US"/>
              <a:t>Concepts for efficient Image warehousing:</a:t>
            </a:r>
          </a:p>
        </p:txBody>
      </p:sp>
    </p:spTree>
    <p:extLst>
      <p:ext uri="{BB962C8B-B14F-4D97-AF65-F5344CB8AC3E}">
        <p14:creationId xmlns:p14="http://schemas.microsoft.com/office/powerpoint/2010/main" val="11012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FC75C-FA7D-824D-B048-FE9AD824B699}"/>
              </a:ext>
            </a:extLst>
          </p:cNvPr>
          <p:cNvSpPr>
            <a:spLocks noGrp="1"/>
          </p:cNvSpPr>
          <p:nvPr>
            <p:ph type="title"/>
          </p:nvPr>
        </p:nvSpPr>
        <p:spPr/>
        <p:txBody>
          <a:bodyPr>
            <a:normAutofit/>
          </a:bodyPr>
          <a:lstStyle/>
          <a:p>
            <a:r>
              <a:rPr lang="en-US" b="1"/>
              <a:t>COMPOUND DATASETS </a:t>
            </a:r>
            <a:r>
              <a:rPr lang="en-US"/>
              <a:t>- ASSET Acquisition</a:t>
            </a:r>
          </a:p>
        </p:txBody>
      </p:sp>
      <p:grpSp>
        <p:nvGrpSpPr>
          <p:cNvPr id="25" name="Group 24">
            <a:extLst>
              <a:ext uri="{FF2B5EF4-FFF2-40B4-BE49-F238E27FC236}">
                <a16:creationId xmlns:a16="http://schemas.microsoft.com/office/drawing/2014/main" id="{9A2017F9-0123-2245-BEF5-B5C9BE403719}"/>
              </a:ext>
            </a:extLst>
          </p:cNvPr>
          <p:cNvGrpSpPr/>
          <p:nvPr/>
        </p:nvGrpSpPr>
        <p:grpSpPr>
          <a:xfrm>
            <a:off x="546100" y="2819401"/>
            <a:ext cx="1643742" cy="1926771"/>
            <a:chOff x="1197429" y="4016829"/>
            <a:chExt cx="1643742" cy="1926771"/>
          </a:xfrm>
        </p:grpSpPr>
        <p:sp>
          <p:nvSpPr>
            <p:cNvPr id="26" name="Rectangle 25">
              <a:extLst>
                <a:ext uri="{FF2B5EF4-FFF2-40B4-BE49-F238E27FC236}">
                  <a16:creationId xmlns:a16="http://schemas.microsoft.com/office/drawing/2014/main" id="{A2122EC6-D84F-E645-AFAF-16B555D07954}"/>
                </a:ext>
              </a:extLst>
            </p:cNvPr>
            <p:cNvSpPr/>
            <p:nvPr/>
          </p:nvSpPr>
          <p:spPr>
            <a:xfrm>
              <a:off x="1197429" y="4016829"/>
              <a:ext cx="1643742" cy="1926771"/>
            </a:xfrm>
            <a:prstGeom prst="rect">
              <a:avLst/>
            </a:prstGeom>
            <a:solidFill>
              <a:schemeClr val="bg2"/>
            </a:solidFill>
            <a:ln>
              <a:solidFill>
                <a:schemeClr val="accent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bg1"/>
                </a:solidFill>
              </a:endParaRPr>
            </a:p>
          </p:txBody>
        </p:sp>
        <p:pic>
          <p:nvPicPr>
            <p:cNvPr id="27" name="Shape 357" descr="Image result for insurance fraud automobile">
              <a:extLst>
                <a:ext uri="{FF2B5EF4-FFF2-40B4-BE49-F238E27FC236}">
                  <a16:creationId xmlns:a16="http://schemas.microsoft.com/office/drawing/2014/main" id="{C4FB440D-42ED-9C47-8D75-2B139D7958C4}"/>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r="-39"/>
            <a:stretch/>
          </p:blipFill>
          <p:spPr>
            <a:xfrm>
              <a:off x="1883228" y="4754855"/>
              <a:ext cx="844731" cy="374519"/>
            </a:xfrm>
            <a:prstGeom prst="rect">
              <a:avLst/>
            </a:prstGeom>
            <a:noFill/>
            <a:ln>
              <a:noFill/>
            </a:ln>
          </p:spPr>
        </p:pic>
        <p:cxnSp>
          <p:nvCxnSpPr>
            <p:cNvPr id="28" name="Straight Connector 27">
              <a:extLst>
                <a:ext uri="{FF2B5EF4-FFF2-40B4-BE49-F238E27FC236}">
                  <a16:creationId xmlns:a16="http://schemas.microsoft.com/office/drawing/2014/main" id="{32A4E3CE-3FCF-8D48-AC64-28D02EC944EF}"/>
                </a:ext>
              </a:extLst>
            </p:cNvPr>
            <p:cNvCxnSpPr/>
            <p:nvPr/>
          </p:nvCxnSpPr>
          <p:spPr>
            <a:xfrm>
              <a:off x="1342208" y="4267200"/>
              <a:ext cx="1371600" cy="0"/>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7DC5DDB5-740E-984D-BCDB-F6422BC4CB30}"/>
                </a:ext>
              </a:extLst>
            </p:cNvPr>
            <p:cNvCxnSpPr/>
            <p:nvPr/>
          </p:nvCxnSpPr>
          <p:spPr>
            <a:xfrm>
              <a:off x="1342208" y="4430485"/>
              <a:ext cx="1371600" cy="0"/>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BE974F24-0079-8440-A459-2532780E95E2}"/>
                </a:ext>
              </a:extLst>
            </p:cNvPr>
            <p:cNvCxnSpPr/>
            <p:nvPr/>
          </p:nvCxnSpPr>
          <p:spPr>
            <a:xfrm>
              <a:off x="1342208" y="4593771"/>
              <a:ext cx="1371600" cy="0"/>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4A70F0C8-D6EE-C64E-AC99-6C95FC0E2CB6}"/>
                </a:ext>
              </a:extLst>
            </p:cNvPr>
            <p:cNvCxnSpPr/>
            <p:nvPr/>
          </p:nvCxnSpPr>
          <p:spPr>
            <a:xfrm>
              <a:off x="1342208" y="5236028"/>
              <a:ext cx="1371600" cy="0"/>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F5CA979-ADFA-0A4D-8139-1F8B6D6FF93F}"/>
                </a:ext>
              </a:extLst>
            </p:cNvPr>
            <p:cNvCxnSpPr/>
            <p:nvPr/>
          </p:nvCxnSpPr>
          <p:spPr>
            <a:xfrm>
              <a:off x="1342208" y="5399313"/>
              <a:ext cx="1371600" cy="0"/>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15E49B80-7EA4-F54E-8669-8DA41901B46C}"/>
                </a:ext>
              </a:extLst>
            </p:cNvPr>
            <p:cNvCxnSpPr/>
            <p:nvPr/>
          </p:nvCxnSpPr>
          <p:spPr>
            <a:xfrm>
              <a:off x="1342208" y="5562599"/>
              <a:ext cx="1371600" cy="0"/>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E30EB12E-5BD9-8B41-9738-F6FFB4FAFAE5}"/>
                </a:ext>
              </a:extLst>
            </p:cNvPr>
            <p:cNvCxnSpPr/>
            <p:nvPr/>
          </p:nvCxnSpPr>
          <p:spPr>
            <a:xfrm>
              <a:off x="1342208" y="5725885"/>
              <a:ext cx="1371600" cy="0"/>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E673B2D3-4B39-124C-B5F3-76ECEB03DBEB}"/>
                </a:ext>
              </a:extLst>
            </p:cNvPr>
            <p:cNvCxnSpPr>
              <a:cxnSpLocks/>
            </p:cNvCxnSpPr>
            <p:nvPr/>
          </p:nvCxnSpPr>
          <p:spPr>
            <a:xfrm>
              <a:off x="1342208" y="4844142"/>
              <a:ext cx="447402" cy="0"/>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1E265CD-5FC8-C941-9871-AD7CDAAE2505}"/>
                </a:ext>
              </a:extLst>
            </p:cNvPr>
            <p:cNvCxnSpPr>
              <a:cxnSpLocks/>
            </p:cNvCxnSpPr>
            <p:nvPr/>
          </p:nvCxnSpPr>
          <p:spPr>
            <a:xfrm>
              <a:off x="1342208" y="4980214"/>
              <a:ext cx="447402" cy="0"/>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grpSp>
      <p:cxnSp>
        <p:nvCxnSpPr>
          <p:cNvPr id="71" name="Curved Connector 70">
            <a:extLst>
              <a:ext uri="{FF2B5EF4-FFF2-40B4-BE49-F238E27FC236}">
                <a16:creationId xmlns:a16="http://schemas.microsoft.com/office/drawing/2014/main" id="{9A60E408-577D-CA4C-8A92-B5AF2DE10DBA}"/>
              </a:ext>
            </a:extLst>
          </p:cNvPr>
          <p:cNvCxnSpPr>
            <a:cxnSpLocks/>
          </p:cNvCxnSpPr>
          <p:nvPr/>
        </p:nvCxnSpPr>
        <p:spPr>
          <a:xfrm>
            <a:off x="2969619" y="2563203"/>
            <a:ext cx="1674347" cy="1252490"/>
          </a:xfrm>
          <a:prstGeom prst="curvedConnector3">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74" name="Curved Connector 73">
            <a:extLst>
              <a:ext uri="{FF2B5EF4-FFF2-40B4-BE49-F238E27FC236}">
                <a16:creationId xmlns:a16="http://schemas.microsoft.com/office/drawing/2014/main" id="{DE26D9A0-EB8C-DA45-8D2A-C5219633F4B3}"/>
              </a:ext>
            </a:extLst>
          </p:cNvPr>
          <p:cNvCxnSpPr>
            <a:cxnSpLocks/>
          </p:cNvCxnSpPr>
          <p:nvPr/>
        </p:nvCxnSpPr>
        <p:spPr>
          <a:xfrm flipV="1">
            <a:off x="2969619" y="3815693"/>
            <a:ext cx="1674347" cy="1451281"/>
          </a:xfrm>
          <a:prstGeom prst="curvedConnector3">
            <a:avLst>
              <a:gd name="adj1" fmla="val 50000"/>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77" name="Straight Arrow Connector 76">
            <a:extLst>
              <a:ext uri="{FF2B5EF4-FFF2-40B4-BE49-F238E27FC236}">
                <a16:creationId xmlns:a16="http://schemas.microsoft.com/office/drawing/2014/main" id="{A8C43C8F-EF8E-B64A-BDBC-171C8A4D8875}"/>
              </a:ext>
            </a:extLst>
          </p:cNvPr>
          <p:cNvCxnSpPr>
            <a:cxnSpLocks/>
          </p:cNvCxnSpPr>
          <p:nvPr/>
        </p:nvCxnSpPr>
        <p:spPr>
          <a:xfrm>
            <a:off x="2189842" y="3809291"/>
            <a:ext cx="2479465" cy="10500"/>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80" name="Straight Arrow Connector 79">
            <a:extLst>
              <a:ext uri="{FF2B5EF4-FFF2-40B4-BE49-F238E27FC236}">
                <a16:creationId xmlns:a16="http://schemas.microsoft.com/office/drawing/2014/main" id="{75B3EC91-9C93-F64B-86F6-49536F43D0E5}"/>
              </a:ext>
            </a:extLst>
          </p:cNvPr>
          <p:cNvCxnSpPr>
            <a:cxnSpLocks/>
          </p:cNvCxnSpPr>
          <p:nvPr/>
        </p:nvCxnSpPr>
        <p:spPr>
          <a:xfrm>
            <a:off x="5949606" y="3782073"/>
            <a:ext cx="397406" cy="0"/>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grpSp>
        <p:nvGrpSpPr>
          <p:cNvPr id="22" name="Group 21">
            <a:extLst>
              <a:ext uri="{FF2B5EF4-FFF2-40B4-BE49-F238E27FC236}">
                <a16:creationId xmlns:a16="http://schemas.microsoft.com/office/drawing/2014/main" id="{85381A06-F935-324E-BCA6-6FC9B558915A}"/>
              </a:ext>
            </a:extLst>
          </p:cNvPr>
          <p:cNvGrpSpPr/>
          <p:nvPr/>
        </p:nvGrpSpPr>
        <p:grpSpPr>
          <a:xfrm>
            <a:off x="4630404" y="2835205"/>
            <a:ext cx="1371600" cy="2435624"/>
            <a:chOff x="4630404" y="2835205"/>
            <a:chExt cx="1371600" cy="2435624"/>
          </a:xfrm>
        </p:grpSpPr>
        <p:pic>
          <p:nvPicPr>
            <p:cNvPr id="66" name="Shape 357" descr="Image result for insurance fraud automobile">
              <a:extLst>
                <a:ext uri="{FF2B5EF4-FFF2-40B4-BE49-F238E27FC236}">
                  <a16:creationId xmlns:a16="http://schemas.microsoft.com/office/drawing/2014/main" id="{B3CF56F0-0059-BD4D-AD12-848B0C9180F4}"/>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r="-39"/>
            <a:stretch/>
          </p:blipFill>
          <p:spPr>
            <a:xfrm>
              <a:off x="4938102" y="3221785"/>
              <a:ext cx="844731" cy="374519"/>
            </a:xfrm>
            <a:prstGeom prst="rect">
              <a:avLst/>
            </a:prstGeom>
            <a:noFill/>
            <a:ln>
              <a:noFill/>
            </a:ln>
          </p:spPr>
        </p:pic>
        <p:sp>
          <p:nvSpPr>
            <p:cNvPr id="23" name="TextBox 22">
              <a:extLst>
                <a:ext uri="{FF2B5EF4-FFF2-40B4-BE49-F238E27FC236}">
                  <a16:creationId xmlns:a16="http://schemas.microsoft.com/office/drawing/2014/main" id="{A8A86A9D-DED0-1542-A40E-15DC7CD3D13E}"/>
                </a:ext>
              </a:extLst>
            </p:cNvPr>
            <p:cNvSpPr txBox="1"/>
            <p:nvPr/>
          </p:nvSpPr>
          <p:spPr>
            <a:xfrm>
              <a:off x="5263806" y="3630801"/>
              <a:ext cx="218971" cy="369332"/>
            </a:xfrm>
            <a:prstGeom prst="rect">
              <a:avLst/>
            </a:prstGeom>
          </p:spPr>
          <p:txBody>
            <a:bodyPr wrap="none" lIns="0" rtlCol="0">
              <a:spAutoFit/>
            </a:bodyPr>
            <a:lstStyle/>
            <a:p>
              <a:pPr marL="0" indent="0" algn="l">
                <a:buClr>
                  <a:schemeClr val="accent6">
                    <a:lumMod val="20000"/>
                    <a:lumOff val="80000"/>
                  </a:schemeClr>
                </a:buClr>
                <a:buNone/>
              </a:pPr>
              <a:r>
                <a:rPr lang="en-US" sz="1800" b="1" dirty="0">
                  <a:solidFill>
                    <a:schemeClr val="accent2"/>
                  </a:solidFill>
                  <a:latin typeface="Roboto" panose="02000000000000000000" pitchFamily="2" charset="0"/>
                  <a:ea typeface="Roboto" panose="02000000000000000000" pitchFamily="2" charset="0"/>
                </a:rPr>
                <a:t>+</a:t>
              </a:r>
            </a:p>
          </p:txBody>
        </p:sp>
        <p:sp>
          <p:nvSpPr>
            <p:cNvPr id="18" name="TextBox 17">
              <a:extLst>
                <a:ext uri="{FF2B5EF4-FFF2-40B4-BE49-F238E27FC236}">
                  <a16:creationId xmlns:a16="http://schemas.microsoft.com/office/drawing/2014/main" id="{56B639AC-31F8-8949-A8B6-1C5B6CEDC114}"/>
                </a:ext>
              </a:extLst>
            </p:cNvPr>
            <p:cNvSpPr txBox="1"/>
            <p:nvPr/>
          </p:nvSpPr>
          <p:spPr>
            <a:xfrm>
              <a:off x="4835002" y="3942046"/>
              <a:ext cx="1076577" cy="369332"/>
            </a:xfrm>
            <a:prstGeom prst="rect">
              <a:avLst/>
            </a:prstGeom>
          </p:spPr>
          <p:txBody>
            <a:bodyPr wrap="none" lIns="0" rtlCol="0">
              <a:spAutoFit/>
            </a:bodyPr>
            <a:lstStyle/>
            <a:p>
              <a:pPr marL="0" indent="0" algn="ctr">
                <a:buClr>
                  <a:schemeClr val="accent6">
                    <a:lumMod val="20000"/>
                    <a:lumOff val="80000"/>
                  </a:schemeClr>
                </a:buClr>
                <a:buNone/>
              </a:pPr>
              <a:r>
                <a:rPr lang="en-US" sz="1800" b="1" dirty="0">
                  <a:solidFill>
                    <a:schemeClr val="accent2"/>
                  </a:solidFill>
                  <a:latin typeface="Roboto" panose="02000000000000000000" pitchFamily="2" charset="0"/>
                  <a:ea typeface="Roboto" panose="02000000000000000000" pitchFamily="2" charset="0"/>
                </a:rPr>
                <a:t>Metadata</a:t>
              </a:r>
            </a:p>
          </p:txBody>
        </p:sp>
        <p:sp>
          <p:nvSpPr>
            <p:cNvPr id="68" name="TextBox 67">
              <a:extLst>
                <a:ext uri="{FF2B5EF4-FFF2-40B4-BE49-F238E27FC236}">
                  <a16:creationId xmlns:a16="http://schemas.microsoft.com/office/drawing/2014/main" id="{AF1C833D-F385-4B4B-922F-35D920D9F365}"/>
                </a:ext>
              </a:extLst>
            </p:cNvPr>
            <p:cNvSpPr txBox="1"/>
            <p:nvPr/>
          </p:nvSpPr>
          <p:spPr>
            <a:xfrm>
              <a:off x="5006519" y="2835205"/>
              <a:ext cx="739947" cy="369332"/>
            </a:xfrm>
            <a:prstGeom prst="rect">
              <a:avLst/>
            </a:prstGeom>
          </p:spPr>
          <p:txBody>
            <a:bodyPr wrap="none" lIns="0" rtlCol="0">
              <a:spAutoFit/>
            </a:bodyPr>
            <a:lstStyle/>
            <a:p>
              <a:pPr marL="0" indent="0" algn="ctr">
                <a:buClr>
                  <a:schemeClr val="accent6">
                    <a:lumMod val="20000"/>
                    <a:lumOff val="80000"/>
                  </a:schemeClr>
                </a:buClr>
                <a:buNone/>
              </a:pPr>
              <a:r>
                <a:rPr lang="en-US" sz="1800" b="1" dirty="0">
                  <a:solidFill>
                    <a:schemeClr val="accent2"/>
                  </a:solidFill>
                  <a:latin typeface="Roboto" panose="02000000000000000000" pitchFamily="2" charset="0"/>
                  <a:ea typeface="Roboto" panose="02000000000000000000" pitchFamily="2" charset="0"/>
                </a:rPr>
                <a:t>Image</a:t>
              </a:r>
            </a:p>
          </p:txBody>
        </p:sp>
        <p:cxnSp>
          <p:nvCxnSpPr>
            <p:cNvPr id="70" name="Straight Connector 69">
              <a:extLst>
                <a:ext uri="{FF2B5EF4-FFF2-40B4-BE49-F238E27FC236}">
                  <a16:creationId xmlns:a16="http://schemas.microsoft.com/office/drawing/2014/main" id="{27082D6F-CDCE-714C-ABEB-25442848CDBC}"/>
                </a:ext>
              </a:extLst>
            </p:cNvPr>
            <p:cNvCxnSpPr/>
            <p:nvPr/>
          </p:nvCxnSpPr>
          <p:spPr>
            <a:xfrm>
              <a:off x="4630404" y="4365171"/>
              <a:ext cx="1371600" cy="0"/>
            </a:xfrm>
            <a:prstGeom prst="line">
              <a:avLst/>
            </a:prstGeom>
            <a:ln w="1270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E7476623-0C82-E943-AD7E-EA7FFCB5725D}"/>
                </a:ext>
              </a:extLst>
            </p:cNvPr>
            <p:cNvCxnSpPr/>
            <p:nvPr/>
          </p:nvCxnSpPr>
          <p:spPr>
            <a:xfrm>
              <a:off x="4630404" y="4546303"/>
              <a:ext cx="1371600" cy="0"/>
            </a:xfrm>
            <a:prstGeom prst="line">
              <a:avLst/>
            </a:prstGeom>
            <a:ln w="1270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309C4A66-294F-B843-8DD0-C41835189192}"/>
                </a:ext>
              </a:extLst>
            </p:cNvPr>
            <p:cNvCxnSpPr/>
            <p:nvPr/>
          </p:nvCxnSpPr>
          <p:spPr>
            <a:xfrm>
              <a:off x="4630404" y="4727435"/>
              <a:ext cx="1371600" cy="0"/>
            </a:xfrm>
            <a:prstGeom prst="line">
              <a:avLst/>
            </a:prstGeom>
            <a:ln w="1270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2FCF1EB8-E1C4-3A4D-9215-FAA039EB8175}"/>
                </a:ext>
              </a:extLst>
            </p:cNvPr>
            <p:cNvCxnSpPr/>
            <p:nvPr/>
          </p:nvCxnSpPr>
          <p:spPr>
            <a:xfrm>
              <a:off x="4630404" y="4908567"/>
              <a:ext cx="1371600" cy="0"/>
            </a:xfrm>
            <a:prstGeom prst="line">
              <a:avLst/>
            </a:prstGeom>
            <a:ln w="1270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380B9238-7AC8-A94E-A3E5-B606AE155795}"/>
                </a:ext>
              </a:extLst>
            </p:cNvPr>
            <p:cNvCxnSpPr/>
            <p:nvPr/>
          </p:nvCxnSpPr>
          <p:spPr>
            <a:xfrm>
              <a:off x="4630404" y="5089699"/>
              <a:ext cx="1371600" cy="0"/>
            </a:xfrm>
            <a:prstGeom prst="line">
              <a:avLst/>
            </a:prstGeom>
            <a:ln w="1270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7FD9B86C-BCFC-E84A-8B73-9C66529C7FBC}"/>
                </a:ext>
              </a:extLst>
            </p:cNvPr>
            <p:cNvCxnSpPr/>
            <p:nvPr/>
          </p:nvCxnSpPr>
          <p:spPr>
            <a:xfrm>
              <a:off x="4630404" y="5270829"/>
              <a:ext cx="1371600" cy="0"/>
            </a:xfrm>
            <a:prstGeom prst="line">
              <a:avLst/>
            </a:prstGeom>
            <a:ln w="12700">
              <a:solidFill>
                <a:schemeClr val="accent6"/>
              </a:solidFill>
            </a:ln>
          </p:spPr>
          <p:style>
            <a:lnRef idx="2">
              <a:schemeClr val="accent1"/>
            </a:lnRef>
            <a:fillRef idx="0">
              <a:schemeClr val="accent1"/>
            </a:fillRef>
            <a:effectRef idx="1">
              <a:schemeClr val="accent1"/>
            </a:effectRef>
            <a:fontRef idx="minor">
              <a:schemeClr val="tx1"/>
            </a:fontRef>
          </p:style>
        </p:cxnSp>
      </p:grpSp>
      <p:pic>
        <p:nvPicPr>
          <p:cNvPr id="24" name="Grafik 23">
            <a:extLst>
              <a:ext uri="{FF2B5EF4-FFF2-40B4-BE49-F238E27FC236}">
                <a16:creationId xmlns:a16="http://schemas.microsoft.com/office/drawing/2014/main" id="{725411EA-26B9-B444-B624-F5A88696E6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24553" y="-77078"/>
            <a:ext cx="9000529" cy="4823250"/>
          </a:xfrm>
          <a:prstGeom prst="rect">
            <a:avLst/>
          </a:prstGeom>
        </p:spPr>
      </p:pic>
      <p:pic>
        <p:nvPicPr>
          <p:cNvPr id="19" name="Grafik 18">
            <a:extLst>
              <a:ext uri="{FF2B5EF4-FFF2-40B4-BE49-F238E27FC236}">
                <a16:creationId xmlns:a16="http://schemas.microsoft.com/office/drawing/2014/main" id="{F43CAEA2-4F77-3E44-B68F-50BF4D4DC0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08493" y="2013973"/>
            <a:ext cx="1054467" cy="1054467"/>
          </a:xfrm>
          <a:prstGeom prst="rect">
            <a:avLst/>
          </a:prstGeom>
        </p:spPr>
      </p:pic>
      <p:pic>
        <p:nvPicPr>
          <p:cNvPr id="30" name="Grafik 29">
            <a:extLst>
              <a:ext uri="{FF2B5EF4-FFF2-40B4-BE49-F238E27FC236}">
                <a16:creationId xmlns:a16="http://schemas.microsoft.com/office/drawing/2014/main" id="{09589D1A-01A3-0B41-A20A-A9476BA0438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0811" y="4452642"/>
            <a:ext cx="1418062" cy="1418062"/>
          </a:xfrm>
          <a:prstGeom prst="rect">
            <a:avLst/>
          </a:prstGeom>
        </p:spPr>
      </p:pic>
      <p:grpSp>
        <p:nvGrpSpPr>
          <p:cNvPr id="48" name="Shape 430">
            <a:extLst>
              <a:ext uri="{FF2B5EF4-FFF2-40B4-BE49-F238E27FC236}">
                <a16:creationId xmlns:a16="http://schemas.microsoft.com/office/drawing/2014/main" id="{BB7F5C5A-C8D6-1E40-BB69-B828E6F64F39}"/>
              </a:ext>
            </a:extLst>
          </p:cNvPr>
          <p:cNvGrpSpPr/>
          <p:nvPr/>
        </p:nvGrpSpPr>
        <p:grpSpPr>
          <a:xfrm>
            <a:off x="10952304" y="617782"/>
            <a:ext cx="687624" cy="1250629"/>
            <a:chOff x="913074" y="1746944"/>
            <a:chExt cx="882904" cy="1605799"/>
          </a:xfrm>
        </p:grpSpPr>
        <p:grpSp>
          <p:nvGrpSpPr>
            <p:cNvPr id="49" name="Shape 431">
              <a:extLst>
                <a:ext uri="{FF2B5EF4-FFF2-40B4-BE49-F238E27FC236}">
                  <a16:creationId xmlns:a16="http://schemas.microsoft.com/office/drawing/2014/main" id="{F4FAEAA7-0C6A-5340-9FFB-B2BE311458BD}"/>
                </a:ext>
              </a:extLst>
            </p:cNvPr>
            <p:cNvGrpSpPr/>
            <p:nvPr/>
          </p:nvGrpSpPr>
          <p:grpSpPr>
            <a:xfrm>
              <a:off x="917422" y="1746944"/>
              <a:ext cx="873331" cy="534915"/>
              <a:chOff x="5712618" y="3193256"/>
              <a:chExt cx="762000" cy="466725"/>
            </a:xfrm>
          </p:grpSpPr>
          <p:sp>
            <p:nvSpPr>
              <p:cNvPr id="56" name="Shape 432">
                <a:extLst>
                  <a:ext uri="{FF2B5EF4-FFF2-40B4-BE49-F238E27FC236}">
                    <a16:creationId xmlns:a16="http://schemas.microsoft.com/office/drawing/2014/main" id="{B077DC27-D778-6645-9F8F-013148787230}"/>
                  </a:ext>
                </a:extLst>
              </p:cNvPr>
              <p:cNvSpPr/>
              <p:nvPr/>
            </p:nvSpPr>
            <p:spPr>
              <a:xfrm>
                <a:off x="6200298" y="3398044"/>
                <a:ext cx="123825" cy="123825"/>
              </a:xfrm>
              <a:custGeom>
                <a:avLst/>
                <a:gdLst/>
                <a:ahLst/>
                <a:cxnLst/>
                <a:rect l="0" t="0" r="0" b="0"/>
                <a:pathLst>
                  <a:path w="123825" h="123825" extrusionOk="0">
                    <a:moveTo>
                      <a:pt x="63341" y="7144"/>
                    </a:moveTo>
                    <a:cubicBezTo>
                      <a:pt x="32861" y="7144"/>
                      <a:pt x="7144" y="31909"/>
                      <a:pt x="7144" y="62389"/>
                    </a:cubicBezTo>
                    <a:cubicBezTo>
                      <a:pt x="7144" y="92869"/>
                      <a:pt x="31909" y="117634"/>
                      <a:pt x="63341" y="117634"/>
                    </a:cubicBezTo>
                    <a:cubicBezTo>
                      <a:pt x="94774" y="117634"/>
                      <a:pt x="119539" y="92869"/>
                      <a:pt x="119539" y="62389"/>
                    </a:cubicBezTo>
                    <a:cubicBezTo>
                      <a:pt x="118586" y="30956"/>
                      <a:pt x="93821" y="7144"/>
                      <a:pt x="63341" y="7144"/>
                    </a:cubicBezTo>
                    <a:close/>
                  </a:path>
                </a:pathLst>
              </a:custGeom>
              <a:solidFill>
                <a:srgbClr val="B4B4B4"/>
              </a:solidFill>
              <a:ln w="9525" cap="flat" cmpd="sng">
                <a:solidFill>
                  <a:srgbClr val="B4B4B4"/>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57" name="Shape 433">
                <a:extLst>
                  <a:ext uri="{FF2B5EF4-FFF2-40B4-BE49-F238E27FC236}">
                    <a16:creationId xmlns:a16="http://schemas.microsoft.com/office/drawing/2014/main" id="{6B48B691-DB3F-CA40-B605-12D8B23CE9F7}"/>
                  </a:ext>
                </a:extLst>
              </p:cNvPr>
              <p:cNvSpPr/>
              <p:nvPr/>
            </p:nvSpPr>
            <p:spPr>
              <a:xfrm>
                <a:off x="5712618" y="3193256"/>
                <a:ext cx="762000" cy="466725"/>
              </a:xfrm>
              <a:custGeom>
                <a:avLst/>
                <a:gdLst/>
                <a:ahLst/>
                <a:cxnLst/>
                <a:rect l="0" t="0" r="0" b="0"/>
                <a:pathLst>
                  <a:path w="762000" h="466725" extrusionOk="0">
                    <a:moveTo>
                      <a:pt x="760571" y="266224"/>
                    </a:moveTo>
                    <a:cubicBezTo>
                      <a:pt x="760571" y="244316"/>
                      <a:pt x="747236" y="224314"/>
                      <a:pt x="727234" y="215741"/>
                    </a:cubicBezTo>
                    <a:lnTo>
                      <a:pt x="727234" y="171926"/>
                    </a:lnTo>
                    <a:cubicBezTo>
                      <a:pt x="746284" y="163354"/>
                      <a:pt x="760571" y="143351"/>
                      <a:pt x="760571" y="120491"/>
                    </a:cubicBezTo>
                    <a:cubicBezTo>
                      <a:pt x="760571" y="90011"/>
                      <a:pt x="735806" y="64294"/>
                      <a:pt x="704374" y="64294"/>
                    </a:cubicBezTo>
                    <a:cubicBezTo>
                      <a:pt x="693896" y="64294"/>
                      <a:pt x="683419" y="67151"/>
                      <a:pt x="675799" y="72866"/>
                    </a:cubicBezTo>
                    <a:lnTo>
                      <a:pt x="675799" y="71914"/>
                    </a:lnTo>
                    <a:lnTo>
                      <a:pt x="624364" y="71914"/>
                    </a:lnTo>
                    <a:lnTo>
                      <a:pt x="624364" y="7144"/>
                    </a:lnTo>
                    <a:lnTo>
                      <a:pt x="7144" y="7144"/>
                    </a:lnTo>
                    <a:lnTo>
                      <a:pt x="7144" y="293846"/>
                    </a:lnTo>
                    <a:lnTo>
                      <a:pt x="58579" y="293846"/>
                    </a:lnTo>
                    <a:lnTo>
                      <a:pt x="58579" y="356711"/>
                    </a:lnTo>
                    <a:lnTo>
                      <a:pt x="111919" y="356711"/>
                    </a:lnTo>
                    <a:lnTo>
                      <a:pt x="111919" y="419576"/>
                    </a:lnTo>
                    <a:lnTo>
                      <a:pt x="350044" y="419576"/>
                    </a:lnTo>
                    <a:cubicBezTo>
                      <a:pt x="354806" y="446246"/>
                      <a:pt x="377666" y="466249"/>
                      <a:pt x="405289" y="466249"/>
                    </a:cubicBezTo>
                    <a:cubicBezTo>
                      <a:pt x="432911" y="466249"/>
                      <a:pt x="455771" y="446246"/>
                      <a:pt x="460534" y="419576"/>
                    </a:cubicBezTo>
                    <a:lnTo>
                      <a:pt x="495776" y="419576"/>
                    </a:lnTo>
                    <a:cubicBezTo>
                      <a:pt x="500539" y="445294"/>
                      <a:pt x="523399" y="465296"/>
                      <a:pt x="551021" y="465296"/>
                    </a:cubicBezTo>
                    <a:cubicBezTo>
                      <a:pt x="578644" y="465296"/>
                      <a:pt x="601504" y="445294"/>
                      <a:pt x="606266" y="419576"/>
                    </a:cubicBezTo>
                    <a:lnTo>
                      <a:pt x="650081" y="419576"/>
                    </a:lnTo>
                    <a:cubicBezTo>
                      <a:pt x="654844" y="445294"/>
                      <a:pt x="677704" y="465296"/>
                      <a:pt x="705326" y="465296"/>
                    </a:cubicBezTo>
                    <a:cubicBezTo>
                      <a:pt x="735806" y="465296"/>
                      <a:pt x="761524" y="440531"/>
                      <a:pt x="761524" y="409099"/>
                    </a:cubicBezTo>
                    <a:cubicBezTo>
                      <a:pt x="761524" y="386239"/>
                      <a:pt x="748189" y="367189"/>
                      <a:pt x="728186" y="357664"/>
                    </a:cubicBezTo>
                    <a:lnTo>
                      <a:pt x="728186" y="315754"/>
                    </a:lnTo>
                    <a:cubicBezTo>
                      <a:pt x="746284" y="308134"/>
                      <a:pt x="760571" y="289084"/>
                      <a:pt x="760571" y="266224"/>
                    </a:cubicBezTo>
                    <a:close/>
                    <a:moveTo>
                      <a:pt x="704374" y="83344"/>
                    </a:moveTo>
                    <a:cubicBezTo>
                      <a:pt x="725329" y="83344"/>
                      <a:pt x="741521" y="100489"/>
                      <a:pt x="741521" y="120491"/>
                    </a:cubicBezTo>
                    <a:cubicBezTo>
                      <a:pt x="741521" y="141446"/>
                      <a:pt x="724376" y="157639"/>
                      <a:pt x="704374" y="157639"/>
                    </a:cubicBezTo>
                    <a:cubicBezTo>
                      <a:pt x="684371" y="157639"/>
                      <a:pt x="667226" y="140494"/>
                      <a:pt x="667226" y="120491"/>
                    </a:cubicBezTo>
                    <a:cubicBezTo>
                      <a:pt x="667226" y="100489"/>
                      <a:pt x="683419" y="83344"/>
                      <a:pt x="704374" y="83344"/>
                    </a:cubicBezTo>
                    <a:close/>
                    <a:moveTo>
                      <a:pt x="58579" y="275749"/>
                    </a:moveTo>
                    <a:lnTo>
                      <a:pt x="25241" y="275749"/>
                    </a:lnTo>
                    <a:lnTo>
                      <a:pt x="25241" y="25241"/>
                    </a:lnTo>
                    <a:lnTo>
                      <a:pt x="605314" y="25241"/>
                    </a:lnTo>
                    <a:lnTo>
                      <a:pt x="605314" y="71914"/>
                    </a:lnTo>
                    <a:lnTo>
                      <a:pt x="58579" y="71914"/>
                    </a:lnTo>
                    <a:lnTo>
                      <a:pt x="58579" y="275749"/>
                    </a:lnTo>
                    <a:close/>
                    <a:moveTo>
                      <a:pt x="112871" y="338614"/>
                    </a:moveTo>
                    <a:lnTo>
                      <a:pt x="77629" y="338614"/>
                    </a:lnTo>
                    <a:lnTo>
                      <a:pt x="77629" y="90011"/>
                    </a:lnTo>
                    <a:lnTo>
                      <a:pt x="657701" y="90011"/>
                    </a:lnTo>
                    <a:lnTo>
                      <a:pt x="657701" y="90964"/>
                    </a:lnTo>
                    <a:cubicBezTo>
                      <a:pt x="651986" y="99536"/>
                      <a:pt x="649129" y="110014"/>
                      <a:pt x="649129" y="120491"/>
                    </a:cubicBezTo>
                    <a:cubicBezTo>
                      <a:pt x="649129" y="125254"/>
                      <a:pt x="650081" y="130016"/>
                      <a:pt x="651034" y="133826"/>
                    </a:cubicBezTo>
                    <a:lnTo>
                      <a:pt x="112871" y="133826"/>
                    </a:lnTo>
                    <a:lnTo>
                      <a:pt x="112871" y="338614"/>
                    </a:lnTo>
                    <a:close/>
                    <a:moveTo>
                      <a:pt x="405289" y="448151"/>
                    </a:moveTo>
                    <a:cubicBezTo>
                      <a:pt x="384334" y="448151"/>
                      <a:pt x="368141" y="431006"/>
                      <a:pt x="368141" y="410051"/>
                    </a:cubicBezTo>
                    <a:cubicBezTo>
                      <a:pt x="368141" y="389096"/>
                      <a:pt x="385286" y="371951"/>
                      <a:pt x="405289" y="371951"/>
                    </a:cubicBezTo>
                    <a:cubicBezTo>
                      <a:pt x="426244" y="371951"/>
                      <a:pt x="442436" y="389096"/>
                      <a:pt x="442436" y="410051"/>
                    </a:cubicBezTo>
                    <a:cubicBezTo>
                      <a:pt x="442436" y="431006"/>
                      <a:pt x="426244" y="448151"/>
                      <a:pt x="405289" y="448151"/>
                    </a:cubicBezTo>
                    <a:close/>
                    <a:moveTo>
                      <a:pt x="551021" y="447199"/>
                    </a:moveTo>
                    <a:cubicBezTo>
                      <a:pt x="530066" y="447199"/>
                      <a:pt x="513874" y="430054"/>
                      <a:pt x="513874" y="410051"/>
                    </a:cubicBezTo>
                    <a:cubicBezTo>
                      <a:pt x="513874" y="390049"/>
                      <a:pt x="531019" y="372904"/>
                      <a:pt x="551021" y="372904"/>
                    </a:cubicBezTo>
                    <a:cubicBezTo>
                      <a:pt x="571024" y="372904"/>
                      <a:pt x="588169" y="390049"/>
                      <a:pt x="588169" y="410051"/>
                    </a:cubicBezTo>
                    <a:cubicBezTo>
                      <a:pt x="588169" y="430054"/>
                      <a:pt x="571024" y="447199"/>
                      <a:pt x="551021" y="447199"/>
                    </a:cubicBezTo>
                    <a:close/>
                    <a:moveTo>
                      <a:pt x="741521" y="410051"/>
                    </a:moveTo>
                    <a:cubicBezTo>
                      <a:pt x="741521" y="431006"/>
                      <a:pt x="724376" y="447199"/>
                      <a:pt x="704374" y="447199"/>
                    </a:cubicBezTo>
                    <a:cubicBezTo>
                      <a:pt x="684371" y="447199"/>
                      <a:pt x="667226" y="430054"/>
                      <a:pt x="667226" y="410051"/>
                    </a:cubicBezTo>
                    <a:cubicBezTo>
                      <a:pt x="667226" y="390049"/>
                      <a:pt x="684371" y="372904"/>
                      <a:pt x="704374" y="372904"/>
                    </a:cubicBezTo>
                    <a:cubicBezTo>
                      <a:pt x="724376" y="372904"/>
                      <a:pt x="741521" y="389096"/>
                      <a:pt x="741521" y="410051"/>
                    </a:cubicBezTo>
                    <a:close/>
                    <a:moveTo>
                      <a:pt x="709136" y="353854"/>
                    </a:moveTo>
                    <a:cubicBezTo>
                      <a:pt x="707231" y="353854"/>
                      <a:pt x="706279" y="353854"/>
                      <a:pt x="704374" y="353854"/>
                    </a:cubicBezTo>
                    <a:cubicBezTo>
                      <a:pt x="676751" y="353854"/>
                      <a:pt x="652939" y="374809"/>
                      <a:pt x="649129" y="401479"/>
                    </a:cubicBezTo>
                    <a:lnTo>
                      <a:pt x="606266" y="401479"/>
                    </a:lnTo>
                    <a:cubicBezTo>
                      <a:pt x="602456" y="374809"/>
                      <a:pt x="578644" y="353854"/>
                      <a:pt x="551021" y="353854"/>
                    </a:cubicBezTo>
                    <a:cubicBezTo>
                      <a:pt x="523399" y="353854"/>
                      <a:pt x="499586" y="374809"/>
                      <a:pt x="495776" y="401479"/>
                    </a:cubicBezTo>
                    <a:lnTo>
                      <a:pt x="460534" y="401479"/>
                    </a:lnTo>
                    <a:cubicBezTo>
                      <a:pt x="456724" y="373856"/>
                      <a:pt x="432911" y="352901"/>
                      <a:pt x="405289" y="352901"/>
                    </a:cubicBezTo>
                    <a:cubicBezTo>
                      <a:pt x="377666" y="352901"/>
                      <a:pt x="353854" y="373856"/>
                      <a:pt x="350044" y="401479"/>
                    </a:cubicBezTo>
                    <a:lnTo>
                      <a:pt x="130969" y="401479"/>
                    </a:lnTo>
                    <a:lnTo>
                      <a:pt x="130969" y="152876"/>
                    </a:lnTo>
                    <a:lnTo>
                      <a:pt x="658654" y="152876"/>
                    </a:lnTo>
                    <a:cubicBezTo>
                      <a:pt x="669131" y="167164"/>
                      <a:pt x="685324" y="176689"/>
                      <a:pt x="704374" y="176689"/>
                    </a:cubicBezTo>
                    <a:cubicBezTo>
                      <a:pt x="706279" y="176689"/>
                      <a:pt x="707231" y="176689"/>
                      <a:pt x="709136" y="176689"/>
                    </a:cubicBezTo>
                    <a:lnTo>
                      <a:pt x="709136" y="210979"/>
                    </a:lnTo>
                    <a:cubicBezTo>
                      <a:pt x="707231" y="210979"/>
                      <a:pt x="706279" y="210979"/>
                      <a:pt x="704374" y="210979"/>
                    </a:cubicBezTo>
                    <a:cubicBezTo>
                      <a:pt x="673894" y="210979"/>
                      <a:pt x="648176" y="235744"/>
                      <a:pt x="648176" y="266224"/>
                    </a:cubicBezTo>
                    <a:cubicBezTo>
                      <a:pt x="648176" y="296704"/>
                      <a:pt x="672941" y="321469"/>
                      <a:pt x="704374" y="321469"/>
                    </a:cubicBezTo>
                    <a:cubicBezTo>
                      <a:pt x="706279" y="321469"/>
                      <a:pt x="707231" y="321469"/>
                      <a:pt x="709136" y="321469"/>
                    </a:cubicBezTo>
                    <a:lnTo>
                      <a:pt x="709136" y="353854"/>
                    </a:lnTo>
                    <a:close/>
                  </a:path>
                </a:pathLst>
              </a:custGeom>
              <a:solidFill>
                <a:srgbClr val="B4B4B4"/>
              </a:solidFill>
              <a:ln w="9525" cap="flat" cmpd="sng">
                <a:solidFill>
                  <a:srgbClr val="B4B4B4"/>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grpSp>
        <p:grpSp>
          <p:nvGrpSpPr>
            <p:cNvPr id="50" name="Shape 434">
              <a:extLst>
                <a:ext uri="{FF2B5EF4-FFF2-40B4-BE49-F238E27FC236}">
                  <a16:creationId xmlns:a16="http://schemas.microsoft.com/office/drawing/2014/main" id="{B83662AC-398C-A04C-B02F-CB4BA40B382E}"/>
                </a:ext>
              </a:extLst>
            </p:cNvPr>
            <p:cNvGrpSpPr/>
            <p:nvPr/>
          </p:nvGrpSpPr>
          <p:grpSpPr>
            <a:xfrm>
              <a:off x="913074" y="2277831"/>
              <a:ext cx="873331" cy="534915"/>
              <a:chOff x="5712618" y="3193256"/>
              <a:chExt cx="762000" cy="466725"/>
            </a:xfrm>
          </p:grpSpPr>
          <p:sp>
            <p:nvSpPr>
              <p:cNvPr id="54" name="Shape 435">
                <a:extLst>
                  <a:ext uri="{FF2B5EF4-FFF2-40B4-BE49-F238E27FC236}">
                    <a16:creationId xmlns:a16="http://schemas.microsoft.com/office/drawing/2014/main" id="{577E9470-53E5-CB43-B8C7-5028D96FF0CF}"/>
                  </a:ext>
                </a:extLst>
              </p:cNvPr>
              <p:cNvSpPr/>
              <p:nvPr/>
            </p:nvSpPr>
            <p:spPr>
              <a:xfrm>
                <a:off x="6200298" y="3398044"/>
                <a:ext cx="123825" cy="123825"/>
              </a:xfrm>
              <a:custGeom>
                <a:avLst/>
                <a:gdLst/>
                <a:ahLst/>
                <a:cxnLst/>
                <a:rect l="0" t="0" r="0" b="0"/>
                <a:pathLst>
                  <a:path w="123825" h="123825" extrusionOk="0">
                    <a:moveTo>
                      <a:pt x="63341" y="7144"/>
                    </a:moveTo>
                    <a:cubicBezTo>
                      <a:pt x="32861" y="7144"/>
                      <a:pt x="7144" y="31909"/>
                      <a:pt x="7144" y="62389"/>
                    </a:cubicBezTo>
                    <a:cubicBezTo>
                      <a:pt x="7144" y="92869"/>
                      <a:pt x="31909" y="117634"/>
                      <a:pt x="63341" y="117634"/>
                    </a:cubicBezTo>
                    <a:cubicBezTo>
                      <a:pt x="94774" y="117634"/>
                      <a:pt x="119539" y="92869"/>
                      <a:pt x="119539" y="62389"/>
                    </a:cubicBezTo>
                    <a:cubicBezTo>
                      <a:pt x="118586" y="30956"/>
                      <a:pt x="93821" y="7144"/>
                      <a:pt x="63341" y="7144"/>
                    </a:cubicBezTo>
                    <a:close/>
                  </a:path>
                </a:pathLst>
              </a:custGeom>
              <a:solidFill>
                <a:srgbClr val="B4B4B4"/>
              </a:solidFill>
              <a:ln w="9525" cap="flat" cmpd="sng">
                <a:solidFill>
                  <a:srgbClr val="B4B4B4"/>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55" name="Shape 436">
                <a:extLst>
                  <a:ext uri="{FF2B5EF4-FFF2-40B4-BE49-F238E27FC236}">
                    <a16:creationId xmlns:a16="http://schemas.microsoft.com/office/drawing/2014/main" id="{1C09E1CE-8E9F-5E49-832E-0EA5ED6E34A6}"/>
                  </a:ext>
                </a:extLst>
              </p:cNvPr>
              <p:cNvSpPr/>
              <p:nvPr/>
            </p:nvSpPr>
            <p:spPr>
              <a:xfrm>
                <a:off x="5712618" y="3193256"/>
                <a:ext cx="762000" cy="466725"/>
              </a:xfrm>
              <a:custGeom>
                <a:avLst/>
                <a:gdLst/>
                <a:ahLst/>
                <a:cxnLst/>
                <a:rect l="0" t="0" r="0" b="0"/>
                <a:pathLst>
                  <a:path w="762000" h="466725" extrusionOk="0">
                    <a:moveTo>
                      <a:pt x="760571" y="266224"/>
                    </a:moveTo>
                    <a:cubicBezTo>
                      <a:pt x="760571" y="244316"/>
                      <a:pt x="747236" y="224314"/>
                      <a:pt x="727234" y="215741"/>
                    </a:cubicBezTo>
                    <a:lnTo>
                      <a:pt x="727234" y="171926"/>
                    </a:lnTo>
                    <a:cubicBezTo>
                      <a:pt x="746284" y="163354"/>
                      <a:pt x="760571" y="143351"/>
                      <a:pt x="760571" y="120491"/>
                    </a:cubicBezTo>
                    <a:cubicBezTo>
                      <a:pt x="760571" y="90011"/>
                      <a:pt x="735806" y="64294"/>
                      <a:pt x="704374" y="64294"/>
                    </a:cubicBezTo>
                    <a:cubicBezTo>
                      <a:pt x="693896" y="64294"/>
                      <a:pt x="683419" y="67151"/>
                      <a:pt x="675799" y="72866"/>
                    </a:cubicBezTo>
                    <a:lnTo>
                      <a:pt x="675799" y="71914"/>
                    </a:lnTo>
                    <a:lnTo>
                      <a:pt x="624364" y="71914"/>
                    </a:lnTo>
                    <a:lnTo>
                      <a:pt x="624364" y="7144"/>
                    </a:lnTo>
                    <a:lnTo>
                      <a:pt x="7144" y="7144"/>
                    </a:lnTo>
                    <a:lnTo>
                      <a:pt x="7144" y="293846"/>
                    </a:lnTo>
                    <a:lnTo>
                      <a:pt x="58579" y="293846"/>
                    </a:lnTo>
                    <a:lnTo>
                      <a:pt x="58579" y="356711"/>
                    </a:lnTo>
                    <a:lnTo>
                      <a:pt x="111919" y="356711"/>
                    </a:lnTo>
                    <a:lnTo>
                      <a:pt x="111919" y="419576"/>
                    </a:lnTo>
                    <a:lnTo>
                      <a:pt x="350044" y="419576"/>
                    </a:lnTo>
                    <a:cubicBezTo>
                      <a:pt x="354806" y="446246"/>
                      <a:pt x="377666" y="466249"/>
                      <a:pt x="405289" y="466249"/>
                    </a:cubicBezTo>
                    <a:cubicBezTo>
                      <a:pt x="432911" y="466249"/>
                      <a:pt x="455771" y="446246"/>
                      <a:pt x="460534" y="419576"/>
                    </a:cubicBezTo>
                    <a:lnTo>
                      <a:pt x="495776" y="419576"/>
                    </a:lnTo>
                    <a:cubicBezTo>
                      <a:pt x="500539" y="445294"/>
                      <a:pt x="523399" y="465296"/>
                      <a:pt x="551021" y="465296"/>
                    </a:cubicBezTo>
                    <a:cubicBezTo>
                      <a:pt x="578644" y="465296"/>
                      <a:pt x="601504" y="445294"/>
                      <a:pt x="606266" y="419576"/>
                    </a:cubicBezTo>
                    <a:lnTo>
                      <a:pt x="650081" y="419576"/>
                    </a:lnTo>
                    <a:cubicBezTo>
                      <a:pt x="654844" y="445294"/>
                      <a:pt x="677704" y="465296"/>
                      <a:pt x="705326" y="465296"/>
                    </a:cubicBezTo>
                    <a:cubicBezTo>
                      <a:pt x="735806" y="465296"/>
                      <a:pt x="761524" y="440531"/>
                      <a:pt x="761524" y="409099"/>
                    </a:cubicBezTo>
                    <a:cubicBezTo>
                      <a:pt x="761524" y="386239"/>
                      <a:pt x="748189" y="367189"/>
                      <a:pt x="728186" y="357664"/>
                    </a:cubicBezTo>
                    <a:lnTo>
                      <a:pt x="728186" y="315754"/>
                    </a:lnTo>
                    <a:cubicBezTo>
                      <a:pt x="746284" y="308134"/>
                      <a:pt x="760571" y="289084"/>
                      <a:pt x="760571" y="266224"/>
                    </a:cubicBezTo>
                    <a:close/>
                    <a:moveTo>
                      <a:pt x="704374" y="83344"/>
                    </a:moveTo>
                    <a:cubicBezTo>
                      <a:pt x="725329" y="83344"/>
                      <a:pt x="741521" y="100489"/>
                      <a:pt x="741521" y="120491"/>
                    </a:cubicBezTo>
                    <a:cubicBezTo>
                      <a:pt x="741521" y="141446"/>
                      <a:pt x="724376" y="157639"/>
                      <a:pt x="704374" y="157639"/>
                    </a:cubicBezTo>
                    <a:cubicBezTo>
                      <a:pt x="684371" y="157639"/>
                      <a:pt x="667226" y="140494"/>
                      <a:pt x="667226" y="120491"/>
                    </a:cubicBezTo>
                    <a:cubicBezTo>
                      <a:pt x="667226" y="100489"/>
                      <a:pt x="683419" y="83344"/>
                      <a:pt x="704374" y="83344"/>
                    </a:cubicBezTo>
                    <a:close/>
                    <a:moveTo>
                      <a:pt x="58579" y="275749"/>
                    </a:moveTo>
                    <a:lnTo>
                      <a:pt x="25241" y="275749"/>
                    </a:lnTo>
                    <a:lnTo>
                      <a:pt x="25241" y="25241"/>
                    </a:lnTo>
                    <a:lnTo>
                      <a:pt x="605314" y="25241"/>
                    </a:lnTo>
                    <a:lnTo>
                      <a:pt x="605314" y="71914"/>
                    </a:lnTo>
                    <a:lnTo>
                      <a:pt x="58579" y="71914"/>
                    </a:lnTo>
                    <a:lnTo>
                      <a:pt x="58579" y="275749"/>
                    </a:lnTo>
                    <a:close/>
                    <a:moveTo>
                      <a:pt x="112871" y="338614"/>
                    </a:moveTo>
                    <a:lnTo>
                      <a:pt x="77629" y="338614"/>
                    </a:lnTo>
                    <a:lnTo>
                      <a:pt x="77629" y="90011"/>
                    </a:lnTo>
                    <a:lnTo>
                      <a:pt x="657701" y="90011"/>
                    </a:lnTo>
                    <a:lnTo>
                      <a:pt x="657701" y="90964"/>
                    </a:lnTo>
                    <a:cubicBezTo>
                      <a:pt x="651986" y="99536"/>
                      <a:pt x="649129" y="110014"/>
                      <a:pt x="649129" y="120491"/>
                    </a:cubicBezTo>
                    <a:cubicBezTo>
                      <a:pt x="649129" y="125254"/>
                      <a:pt x="650081" y="130016"/>
                      <a:pt x="651034" y="133826"/>
                    </a:cubicBezTo>
                    <a:lnTo>
                      <a:pt x="112871" y="133826"/>
                    </a:lnTo>
                    <a:lnTo>
                      <a:pt x="112871" y="338614"/>
                    </a:lnTo>
                    <a:close/>
                    <a:moveTo>
                      <a:pt x="405289" y="448151"/>
                    </a:moveTo>
                    <a:cubicBezTo>
                      <a:pt x="384334" y="448151"/>
                      <a:pt x="368141" y="431006"/>
                      <a:pt x="368141" y="410051"/>
                    </a:cubicBezTo>
                    <a:cubicBezTo>
                      <a:pt x="368141" y="389096"/>
                      <a:pt x="385286" y="371951"/>
                      <a:pt x="405289" y="371951"/>
                    </a:cubicBezTo>
                    <a:cubicBezTo>
                      <a:pt x="426244" y="371951"/>
                      <a:pt x="442436" y="389096"/>
                      <a:pt x="442436" y="410051"/>
                    </a:cubicBezTo>
                    <a:cubicBezTo>
                      <a:pt x="442436" y="431006"/>
                      <a:pt x="426244" y="448151"/>
                      <a:pt x="405289" y="448151"/>
                    </a:cubicBezTo>
                    <a:close/>
                    <a:moveTo>
                      <a:pt x="551021" y="447199"/>
                    </a:moveTo>
                    <a:cubicBezTo>
                      <a:pt x="530066" y="447199"/>
                      <a:pt x="513874" y="430054"/>
                      <a:pt x="513874" y="410051"/>
                    </a:cubicBezTo>
                    <a:cubicBezTo>
                      <a:pt x="513874" y="390049"/>
                      <a:pt x="531019" y="372904"/>
                      <a:pt x="551021" y="372904"/>
                    </a:cubicBezTo>
                    <a:cubicBezTo>
                      <a:pt x="571024" y="372904"/>
                      <a:pt x="588169" y="390049"/>
                      <a:pt x="588169" y="410051"/>
                    </a:cubicBezTo>
                    <a:cubicBezTo>
                      <a:pt x="588169" y="430054"/>
                      <a:pt x="571024" y="447199"/>
                      <a:pt x="551021" y="447199"/>
                    </a:cubicBezTo>
                    <a:close/>
                    <a:moveTo>
                      <a:pt x="741521" y="410051"/>
                    </a:moveTo>
                    <a:cubicBezTo>
                      <a:pt x="741521" y="431006"/>
                      <a:pt x="724376" y="447199"/>
                      <a:pt x="704374" y="447199"/>
                    </a:cubicBezTo>
                    <a:cubicBezTo>
                      <a:pt x="684371" y="447199"/>
                      <a:pt x="667226" y="430054"/>
                      <a:pt x="667226" y="410051"/>
                    </a:cubicBezTo>
                    <a:cubicBezTo>
                      <a:pt x="667226" y="390049"/>
                      <a:pt x="684371" y="372904"/>
                      <a:pt x="704374" y="372904"/>
                    </a:cubicBezTo>
                    <a:cubicBezTo>
                      <a:pt x="724376" y="372904"/>
                      <a:pt x="741521" y="389096"/>
                      <a:pt x="741521" y="410051"/>
                    </a:cubicBezTo>
                    <a:close/>
                    <a:moveTo>
                      <a:pt x="709136" y="353854"/>
                    </a:moveTo>
                    <a:cubicBezTo>
                      <a:pt x="707231" y="353854"/>
                      <a:pt x="706279" y="353854"/>
                      <a:pt x="704374" y="353854"/>
                    </a:cubicBezTo>
                    <a:cubicBezTo>
                      <a:pt x="676751" y="353854"/>
                      <a:pt x="652939" y="374809"/>
                      <a:pt x="649129" y="401479"/>
                    </a:cubicBezTo>
                    <a:lnTo>
                      <a:pt x="606266" y="401479"/>
                    </a:lnTo>
                    <a:cubicBezTo>
                      <a:pt x="602456" y="374809"/>
                      <a:pt x="578644" y="353854"/>
                      <a:pt x="551021" y="353854"/>
                    </a:cubicBezTo>
                    <a:cubicBezTo>
                      <a:pt x="523399" y="353854"/>
                      <a:pt x="499586" y="374809"/>
                      <a:pt x="495776" y="401479"/>
                    </a:cubicBezTo>
                    <a:lnTo>
                      <a:pt x="460534" y="401479"/>
                    </a:lnTo>
                    <a:cubicBezTo>
                      <a:pt x="456724" y="373856"/>
                      <a:pt x="432911" y="352901"/>
                      <a:pt x="405289" y="352901"/>
                    </a:cubicBezTo>
                    <a:cubicBezTo>
                      <a:pt x="377666" y="352901"/>
                      <a:pt x="353854" y="373856"/>
                      <a:pt x="350044" y="401479"/>
                    </a:cubicBezTo>
                    <a:lnTo>
                      <a:pt x="130969" y="401479"/>
                    </a:lnTo>
                    <a:lnTo>
                      <a:pt x="130969" y="152876"/>
                    </a:lnTo>
                    <a:lnTo>
                      <a:pt x="658654" y="152876"/>
                    </a:lnTo>
                    <a:cubicBezTo>
                      <a:pt x="669131" y="167164"/>
                      <a:pt x="685324" y="176689"/>
                      <a:pt x="704374" y="176689"/>
                    </a:cubicBezTo>
                    <a:cubicBezTo>
                      <a:pt x="706279" y="176689"/>
                      <a:pt x="707231" y="176689"/>
                      <a:pt x="709136" y="176689"/>
                    </a:cubicBezTo>
                    <a:lnTo>
                      <a:pt x="709136" y="210979"/>
                    </a:lnTo>
                    <a:cubicBezTo>
                      <a:pt x="707231" y="210979"/>
                      <a:pt x="706279" y="210979"/>
                      <a:pt x="704374" y="210979"/>
                    </a:cubicBezTo>
                    <a:cubicBezTo>
                      <a:pt x="673894" y="210979"/>
                      <a:pt x="648176" y="235744"/>
                      <a:pt x="648176" y="266224"/>
                    </a:cubicBezTo>
                    <a:cubicBezTo>
                      <a:pt x="648176" y="296704"/>
                      <a:pt x="672941" y="321469"/>
                      <a:pt x="704374" y="321469"/>
                    </a:cubicBezTo>
                    <a:cubicBezTo>
                      <a:pt x="706279" y="321469"/>
                      <a:pt x="707231" y="321469"/>
                      <a:pt x="709136" y="321469"/>
                    </a:cubicBezTo>
                    <a:lnTo>
                      <a:pt x="709136" y="353854"/>
                    </a:lnTo>
                    <a:close/>
                  </a:path>
                </a:pathLst>
              </a:custGeom>
              <a:solidFill>
                <a:srgbClr val="B4B4B4"/>
              </a:solidFill>
              <a:ln w="9525" cap="flat" cmpd="sng">
                <a:solidFill>
                  <a:srgbClr val="B4B4B4"/>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grpSp>
        <p:grpSp>
          <p:nvGrpSpPr>
            <p:cNvPr id="51" name="Shape 437">
              <a:extLst>
                <a:ext uri="{FF2B5EF4-FFF2-40B4-BE49-F238E27FC236}">
                  <a16:creationId xmlns:a16="http://schemas.microsoft.com/office/drawing/2014/main" id="{DCC02BB3-35CC-FE42-9CE4-A90173FD8225}"/>
                </a:ext>
              </a:extLst>
            </p:cNvPr>
            <p:cNvGrpSpPr/>
            <p:nvPr/>
          </p:nvGrpSpPr>
          <p:grpSpPr>
            <a:xfrm>
              <a:off x="922647" y="2817828"/>
              <a:ext cx="873331" cy="534915"/>
              <a:chOff x="5712618" y="3193256"/>
              <a:chExt cx="762000" cy="466725"/>
            </a:xfrm>
          </p:grpSpPr>
          <p:sp>
            <p:nvSpPr>
              <p:cNvPr id="52" name="Shape 438">
                <a:extLst>
                  <a:ext uri="{FF2B5EF4-FFF2-40B4-BE49-F238E27FC236}">
                    <a16:creationId xmlns:a16="http://schemas.microsoft.com/office/drawing/2014/main" id="{68AC1773-FC35-454B-B28E-44DB132BE3AA}"/>
                  </a:ext>
                </a:extLst>
              </p:cNvPr>
              <p:cNvSpPr/>
              <p:nvPr/>
            </p:nvSpPr>
            <p:spPr>
              <a:xfrm>
                <a:off x="6200298" y="3398044"/>
                <a:ext cx="123825" cy="123825"/>
              </a:xfrm>
              <a:custGeom>
                <a:avLst/>
                <a:gdLst/>
                <a:ahLst/>
                <a:cxnLst/>
                <a:rect l="0" t="0" r="0" b="0"/>
                <a:pathLst>
                  <a:path w="123825" h="123825" extrusionOk="0">
                    <a:moveTo>
                      <a:pt x="63341" y="7144"/>
                    </a:moveTo>
                    <a:cubicBezTo>
                      <a:pt x="32861" y="7144"/>
                      <a:pt x="7144" y="31909"/>
                      <a:pt x="7144" y="62389"/>
                    </a:cubicBezTo>
                    <a:cubicBezTo>
                      <a:pt x="7144" y="92869"/>
                      <a:pt x="31909" y="117634"/>
                      <a:pt x="63341" y="117634"/>
                    </a:cubicBezTo>
                    <a:cubicBezTo>
                      <a:pt x="94774" y="117634"/>
                      <a:pt x="119539" y="92869"/>
                      <a:pt x="119539" y="62389"/>
                    </a:cubicBezTo>
                    <a:cubicBezTo>
                      <a:pt x="118586" y="30956"/>
                      <a:pt x="93821" y="7144"/>
                      <a:pt x="63341" y="7144"/>
                    </a:cubicBezTo>
                    <a:close/>
                  </a:path>
                </a:pathLst>
              </a:custGeom>
              <a:solidFill>
                <a:srgbClr val="B4B4B4"/>
              </a:solidFill>
              <a:ln w="9525" cap="flat" cmpd="sng">
                <a:solidFill>
                  <a:srgbClr val="B4B4B4"/>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53" name="Shape 439">
                <a:extLst>
                  <a:ext uri="{FF2B5EF4-FFF2-40B4-BE49-F238E27FC236}">
                    <a16:creationId xmlns:a16="http://schemas.microsoft.com/office/drawing/2014/main" id="{C9D07789-2BCD-F345-AA02-EBEF7DABB71A}"/>
                  </a:ext>
                </a:extLst>
              </p:cNvPr>
              <p:cNvSpPr/>
              <p:nvPr/>
            </p:nvSpPr>
            <p:spPr>
              <a:xfrm>
                <a:off x="5712618" y="3193256"/>
                <a:ext cx="762000" cy="466725"/>
              </a:xfrm>
              <a:custGeom>
                <a:avLst/>
                <a:gdLst/>
                <a:ahLst/>
                <a:cxnLst/>
                <a:rect l="0" t="0" r="0" b="0"/>
                <a:pathLst>
                  <a:path w="762000" h="466725" extrusionOk="0">
                    <a:moveTo>
                      <a:pt x="760571" y="266224"/>
                    </a:moveTo>
                    <a:cubicBezTo>
                      <a:pt x="760571" y="244316"/>
                      <a:pt x="747236" y="224314"/>
                      <a:pt x="727234" y="215741"/>
                    </a:cubicBezTo>
                    <a:lnTo>
                      <a:pt x="727234" y="171926"/>
                    </a:lnTo>
                    <a:cubicBezTo>
                      <a:pt x="746284" y="163354"/>
                      <a:pt x="760571" y="143351"/>
                      <a:pt x="760571" y="120491"/>
                    </a:cubicBezTo>
                    <a:cubicBezTo>
                      <a:pt x="760571" y="90011"/>
                      <a:pt x="735806" y="64294"/>
                      <a:pt x="704374" y="64294"/>
                    </a:cubicBezTo>
                    <a:cubicBezTo>
                      <a:pt x="693896" y="64294"/>
                      <a:pt x="683419" y="67151"/>
                      <a:pt x="675799" y="72866"/>
                    </a:cubicBezTo>
                    <a:lnTo>
                      <a:pt x="675799" y="71914"/>
                    </a:lnTo>
                    <a:lnTo>
                      <a:pt x="624364" y="71914"/>
                    </a:lnTo>
                    <a:lnTo>
                      <a:pt x="624364" y="7144"/>
                    </a:lnTo>
                    <a:lnTo>
                      <a:pt x="7144" y="7144"/>
                    </a:lnTo>
                    <a:lnTo>
                      <a:pt x="7144" y="293846"/>
                    </a:lnTo>
                    <a:lnTo>
                      <a:pt x="58579" y="293846"/>
                    </a:lnTo>
                    <a:lnTo>
                      <a:pt x="58579" y="356711"/>
                    </a:lnTo>
                    <a:lnTo>
                      <a:pt x="111919" y="356711"/>
                    </a:lnTo>
                    <a:lnTo>
                      <a:pt x="111919" y="419576"/>
                    </a:lnTo>
                    <a:lnTo>
                      <a:pt x="350044" y="419576"/>
                    </a:lnTo>
                    <a:cubicBezTo>
                      <a:pt x="354806" y="446246"/>
                      <a:pt x="377666" y="466249"/>
                      <a:pt x="405289" y="466249"/>
                    </a:cubicBezTo>
                    <a:cubicBezTo>
                      <a:pt x="432911" y="466249"/>
                      <a:pt x="455771" y="446246"/>
                      <a:pt x="460534" y="419576"/>
                    </a:cubicBezTo>
                    <a:lnTo>
                      <a:pt x="495776" y="419576"/>
                    </a:lnTo>
                    <a:cubicBezTo>
                      <a:pt x="500539" y="445294"/>
                      <a:pt x="523399" y="465296"/>
                      <a:pt x="551021" y="465296"/>
                    </a:cubicBezTo>
                    <a:cubicBezTo>
                      <a:pt x="578644" y="465296"/>
                      <a:pt x="601504" y="445294"/>
                      <a:pt x="606266" y="419576"/>
                    </a:cubicBezTo>
                    <a:lnTo>
                      <a:pt x="650081" y="419576"/>
                    </a:lnTo>
                    <a:cubicBezTo>
                      <a:pt x="654844" y="445294"/>
                      <a:pt x="677704" y="465296"/>
                      <a:pt x="705326" y="465296"/>
                    </a:cubicBezTo>
                    <a:cubicBezTo>
                      <a:pt x="735806" y="465296"/>
                      <a:pt x="761524" y="440531"/>
                      <a:pt x="761524" y="409099"/>
                    </a:cubicBezTo>
                    <a:cubicBezTo>
                      <a:pt x="761524" y="386239"/>
                      <a:pt x="748189" y="367189"/>
                      <a:pt x="728186" y="357664"/>
                    </a:cubicBezTo>
                    <a:lnTo>
                      <a:pt x="728186" y="315754"/>
                    </a:lnTo>
                    <a:cubicBezTo>
                      <a:pt x="746284" y="308134"/>
                      <a:pt x="760571" y="289084"/>
                      <a:pt x="760571" y="266224"/>
                    </a:cubicBezTo>
                    <a:close/>
                    <a:moveTo>
                      <a:pt x="704374" y="83344"/>
                    </a:moveTo>
                    <a:cubicBezTo>
                      <a:pt x="725329" y="83344"/>
                      <a:pt x="741521" y="100489"/>
                      <a:pt x="741521" y="120491"/>
                    </a:cubicBezTo>
                    <a:cubicBezTo>
                      <a:pt x="741521" y="141446"/>
                      <a:pt x="724376" y="157639"/>
                      <a:pt x="704374" y="157639"/>
                    </a:cubicBezTo>
                    <a:cubicBezTo>
                      <a:pt x="684371" y="157639"/>
                      <a:pt x="667226" y="140494"/>
                      <a:pt x="667226" y="120491"/>
                    </a:cubicBezTo>
                    <a:cubicBezTo>
                      <a:pt x="667226" y="100489"/>
                      <a:pt x="683419" y="83344"/>
                      <a:pt x="704374" y="83344"/>
                    </a:cubicBezTo>
                    <a:close/>
                    <a:moveTo>
                      <a:pt x="58579" y="275749"/>
                    </a:moveTo>
                    <a:lnTo>
                      <a:pt x="25241" y="275749"/>
                    </a:lnTo>
                    <a:lnTo>
                      <a:pt x="25241" y="25241"/>
                    </a:lnTo>
                    <a:lnTo>
                      <a:pt x="605314" y="25241"/>
                    </a:lnTo>
                    <a:lnTo>
                      <a:pt x="605314" y="71914"/>
                    </a:lnTo>
                    <a:lnTo>
                      <a:pt x="58579" y="71914"/>
                    </a:lnTo>
                    <a:lnTo>
                      <a:pt x="58579" y="275749"/>
                    </a:lnTo>
                    <a:close/>
                    <a:moveTo>
                      <a:pt x="112871" y="338614"/>
                    </a:moveTo>
                    <a:lnTo>
                      <a:pt x="77629" y="338614"/>
                    </a:lnTo>
                    <a:lnTo>
                      <a:pt x="77629" y="90011"/>
                    </a:lnTo>
                    <a:lnTo>
                      <a:pt x="657701" y="90011"/>
                    </a:lnTo>
                    <a:lnTo>
                      <a:pt x="657701" y="90964"/>
                    </a:lnTo>
                    <a:cubicBezTo>
                      <a:pt x="651986" y="99536"/>
                      <a:pt x="649129" y="110014"/>
                      <a:pt x="649129" y="120491"/>
                    </a:cubicBezTo>
                    <a:cubicBezTo>
                      <a:pt x="649129" y="125254"/>
                      <a:pt x="650081" y="130016"/>
                      <a:pt x="651034" y="133826"/>
                    </a:cubicBezTo>
                    <a:lnTo>
                      <a:pt x="112871" y="133826"/>
                    </a:lnTo>
                    <a:lnTo>
                      <a:pt x="112871" y="338614"/>
                    </a:lnTo>
                    <a:close/>
                    <a:moveTo>
                      <a:pt x="405289" y="448151"/>
                    </a:moveTo>
                    <a:cubicBezTo>
                      <a:pt x="384334" y="448151"/>
                      <a:pt x="368141" y="431006"/>
                      <a:pt x="368141" y="410051"/>
                    </a:cubicBezTo>
                    <a:cubicBezTo>
                      <a:pt x="368141" y="389096"/>
                      <a:pt x="385286" y="371951"/>
                      <a:pt x="405289" y="371951"/>
                    </a:cubicBezTo>
                    <a:cubicBezTo>
                      <a:pt x="426244" y="371951"/>
                      <a:pt x="442436" y="389096"/>
                      <a:pt x="442436" y="410051"/>
                    </a:cubicBezTo>
                    <a:cubicBezTo>
                      <a:pt x="442436" y="431006"/>
                      <a:pt x="426244" y="448151"/>
                      <a:pt x="405289" y="448151"/>
                    </a:cubicBezTo>
                    <a:close/>
                    <a:moveTo>
                      <a:pt x="551021" y="447199"/>
                    </a:moveTo>
                    <a:cubicBezTo>
                      <a:pt x="530066" y="447199"/>
                      <a:pt x="513874" y="430054"/>
                      <a:pt x="513874" y="410051"/>
                    </a:cubicBezTo>
                    <a:cubicBezTo>
                      <a:pt x="513874" y="390049"/>
                      <a:pt x="531019" y="372904"/>
                      <a:pt x="551021" y="372904"/>
                    </a:cubicBezTo>
                    <a:cubicBezTo>
                      <a:pt x="571024" y="372904"/>
                      <a:pt x="588169" y="390049"/>
                      <a:pt x="588169" y="410051"/>
                    </a:cubicBezTo>
                    <a:cubicBezTo>
                      <a:pt x="588169" y="430054"/>
                      <a:pt x="571024" y="447199"/>
                      <a:pt x="551021" y="447199"/>
                    </a:cubicBezTo>
                    <a:close/>
                    <a:moveTo>
                      <a:pt x="741521" y="410051"/>
                    </a:moveTo>
                    <a:cubicBezTo>
                      <a:pt x="741521" y="431006"/>
                      <a:pt x="724376" y="447199"/>
                      <a:pt x="704374" y="447199"/>
                    </a:cubicBezTo>
                    <a:cubicBezTo>
                      <a:pt x="684371" y="447199"/>
                      <a:pt x="667226" y="430054"/>
                      <a:pt x="667226" y="410051"/>
                    </a:cubicBezTo>
                    <a:cubicBezTo>
                      <a:pt x="667226" y="390049"/>
                      <a:pt x="684371" y="372904"/>
                      <a:pt x="704374" y="372904"/>
                    </a:cubicBezTo>
                    <a:cubicBezTo>
                      <a:pt x="724376" y="372904"/>
                      <a:pt x="741521" y="389096"/>
                      <a:pt x="741521" y="410051"/>
                    </a:cubicBezTo>
                    <a:close/>
                    <a:moveTo>
                      <a:pt x="709136" y="353854"/>
                    </a:moveTo>
                    <a:cubicBezTo>
                      <a:pt x="707231" y="353854"/>
                      <a:pt x="706279" y="353854"/>
                      <a:pt x="704374" y="353854"/>
                    </a:cubicBezTo>
                    <a:cubicBezTo>
                      <a:pt x="676751" y="353854"/>
                      <a:pt x="652939" y="374809"/>
                      <a:pt x="649129" y="401479"/>
                    </a:cubicBezTo>
                    <a:lnTo>
                      <a:pt x="606266" y="401479"/>
                    </a:lnTo>
                    <a:cubicBezTo>
                      <a:pt x="602456" y="374809"/>
                      <a:pt x="578644" y="353854"/>
                      <a:pt x="551021" y="353854"/>
                    </a:cubicBezTo>
                    <a:cubicBezTo>
                      <a:pt x="523399" y="353854"/>
                      <a:pt x="499586" y="374809"/>
                      <a:pt x="495776" y="401479"/>
                    </a:cubicBezTo>
                    <a:lnTo>
                      <a:pt x="460534" y="401479"/>
                    </a:lnTo>
                    <a:cubicBezTo>
                      <a:pt x="456724" y="373856"/>
                      <a:pt x="432911" y="352901"/>
                      <a:pt x="405289" y="352901"/>
                    </a:cubicBezTo>
                    <a:cubicBezTo>
                      <a:pt x="377666" y="352901"/>
                      <a:pt x="353854" y="373856"/>
                      <a:pt x="350044" y="401479"/>
                    </a:cubicBezTo>
                    <a:lnTo>
                      <a:pt x="130969" y="401479"/>
                    </a:lnTo>
                    <a:lnTo>
                      <a:pt x="130969" y="152876"/>
                    </a:lnTo>
                    <a:lnTo>
                      <a:pt x="658654" y="152876"/>
                    </a:lnTo>
                    <a:cubicBezTo>
                      <a:pt x="669131" y="167164"/>
                      <a:pt x="685324" y="176689"/>
                      <a:pt x="704374" y="176689"/>
                    </a:cubicBezTo>
                    <a:cubicBezTo>
                      <a:pt x="706279" y="176689"/>
                      <a:pt x="707231" y="176689"/>
                      <a:pt x="709136" y="176689"/>
                    </a:cubicBezTo>
                    <a:lnTo>
                      <a:pt x="709136" y="210979"/>
                    </a:lnTo>
                    <a:cubicBezTo>
                      <a:pt x="707231" y="210979"/>
                      <a:pt x="706279" y="210979"/>
                      <a:pt x="704374" y="210979"/>
                    </a:cubicBezTo>
                    <a:cubicBezTo>
                      <a:pt x="673894" y="210979"/>
                      <a:pt x="648176" y="235744"/>
                      <a:pt x="648176" y="266224"/>
                    </a:cubicBezTo>
                    <a:cubicBezTo>
                      <a:pt x="648176" y="296704"/>
                      <a:pt x="672941" y="321469"/>
                      <a:pt x="704374" y="321469"/>
                    </a:cubicBezTo>
                    <a:cubicBezTo>
                      <a:pt x="706279" y="321469"/>
                      <a:pt x="707231" y="321469"/>
                      <a:pt x="709136" y="321469"/>
                    </a:cubicBezTo>
                    <a:lnTo>
                      <a:pt x="709136" y="353854"/>
                    </a:lnTo>
                    <a:close/>
                  </a:path>
                </a:pathLst>
              </a:custGeom>
              <a:solidFill>
                <a:srgbClr val="B4B4B4"/>
              </a:solidFill>
              <a:ln w="9525" cap="flat" cmpd="sng">
                <a:solidFill>
                  <a:srgbClr val="B4B4B4"/>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grpSp>
      </p:grpSp>
    </p:spTree>
    <p:extLst>
      <p:ext uri="{BB962C8B-B14F-4D97-AF65-F5344CB8AC3E}">
        <p14:creationId xmlns:p14="http://schemas.microsoft.com/office/powerpoint/2010/main" val="132382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FC75C-FA7D-824D-B048-FE9AD824B699}"/>
              </a:ext>
            </a:extLst>
          </p:cNvPr>
          <p:cNvSpPr>
            <a:spLocks noGrp="1"/>
          </p:cNvSpPr>
          <p:nvPr>
            <p:ph type="title"/>
          </p:nvPr>
        </p:nvSpPr>
        <p:spPr/>
        <p:txBody>
          <a:bodyPr>
            <a:normAutofit/>
          </a:bodyPr>
          <a:lstStyle/>
          <a:p>
            <a:r>
              <a:rPr lang="en-US" b="1"/>
              <a:t>UNIFIED Asset Processing</a:t>
            </a:r>
          </a:p>
        </p:txBody>
      </p:sp>
      <p:sp>
        <p:nvSpPr>
          <p:cNvPr id="3" name="Text Placeholder 2">
            <a:extLst>
              <a:ext uri="{FF2B5EF4-FFF2-40B4-BE49-F238E27FC236}">
                <a16:creationId xmlns:a16="http://schemas.microsoft.com/office/drawing/2014/main" id="{6C9F1695-CFA2-B342-B005-526ED5732982}"/>
              </a:ext>
            </a:extLst>
          </p:cNvPr>
          <p:cNvSpPr>
            <a:spLocks noGrp="1"/>
          </p:cNvSpPr>
          <p:nvPr>
            <p:ph type="body" sz="quarter" idx="10"/>
          </p:nvPr>
        </p:nvSpPr>
        <p:spPr/>
        <p:txBody>
          <a:bodyPr/>
          <a:lstStyle/>
          <a:p>
            <a:r>
              <a:rPr lang="en-US"/>
              <a:t>ONE API – MANY FRAMEWORKS – MANY MODELS</a:t>
            </a:r>
          </a:p>
        </p:txBody>
      </p:sp>
      <p:sp>
        <p:nvSpPr>
          <p:cNvPr id="21" name="Text Placeholder 20">
            <a:extLst>
              <a:ext uri="{FF2B5EF4-FFF2-40B4-BE49-F238E27FC236}">
                <a16:creationId xmlns:a16="http://schemas.microsoft.com/office/drawing/2014/main" id="{0BC30320-1C6C-DB43-9AF6-92E53028FAFA}"/>
              </a:ext>
            </a:extLst>
          </p:cNvPr>
          <p:cNvSpPr>
            <a:spLocks noGrp="1"/>
          </p:cNvSpPr>
          <p:nvPr>
            <p:ph type="body" sz="quarter" idx="14"/>
          </p:nvPr>
        </p:nvSpPr>
        <p:spPr/>
        <p:txBody>
          <a:bodyPr/>
          <a:lstStyle/>
          <a:p>
            <a:r>
              <a:rPr lang="en-US" dirty="0"/>
              <a:t>Domain specific attribute extraction and enhancement</a:t>
            </a:r>
          </a:p>
          <a:p>
            <a:r>
              <a:rPr lang="en-US" dirty="0"/>
              <a:t>Additional domains added as needed</a:t>
            </a:r>
          </a:p>
        </p:txBody>
      </p:sp>
      <p:grpSp>
        <p:nvGrpSpPr>
          <p:cNvPr id="4" name="Shape 413">
            <a:extLst>
              <a:ext uri="{FF2B5EF4-FFF2-40B4-BE49-F238E27FC236}">
                <a16:creationId xmlns:a16="http://schemas.microsoft.com/office/drawing/2014/main" id="{BB67EF0F-0FF2-E141-84EA-AE997A3E65FC}"/>
              </a:ext>
            </a:extLst>
          </p:cNvPr>
          <p:cNvGrpSpPr/>
          <p:nvPr/>
        </p:nvGrpSpPr>
        <p:grpSpPr>
          <a:xfrm>
            <a:off x="10843047" y="537560"/>
            <a:ext cx="802853" cy="715186"/>
            <a:chOff x="1881665" y="885089"/>
            <a:chExt cx="662940" cy="590550"/>
          </a:xfrm>
          <a:solidFill>
            <a:schemeClr val="accent2"/>
          </a:solidFill>
        </p:grpSpPr>
        <p:sp>
          <p:nvSpPr>
            <p:cNvPr id="5" name="Shape 414">
              <a:extLst>
                <a:ext uri="{FF2B5EF4-FFF2-40B4-BE49-F238E27FC236}">
                  <a16:creationId xmlns:a16="http://schemas.microsoft.com/office/drawing/2014/main" id="{1D9E1603-FF05-FB4E-B884-11B31AC6A302}"/>
                </a:ext>
              </a:extLst>
            </p:cNvPr>
            <p:cNvSpPr/>
            <p:nvPr/>
          </p:nvSpPr>
          <p:spPr>
            <a:xfrm>
              <a:off x="2152175" y="885089"/>
              <a:ext cx="123825" cy="590550"/>
            </a:xfrm>
            <a:custGeom>
              <a:avLst/>
              <a:gdLst/>
              <a:ahLst/>
              <a:cxnLst/>
              <a:rect l="0" t="0" r="0" b="0"/>
              <a:pathLst>
                <a:path w="123825" h="590550" extrusionOk="0">
                  <a:moveTo>
                    <a:pt x="118586" y="159544"/>
                  </a:moveTo>
                  <a:cubicBezTo>
                    <a:pt x="118586" y="131921"/>
                    <a:pt x="98584" y="109061"/>
                    <a:pt x="71914" y="104299"/>
                  </a:cubicBezTo>
                  <a:lnTo>
                    <a:pt x="71914" y="7144"/>
                  </a:lnTo>
                  <a:lnTo>
                    <a:pt x="53816" y="7144"/>
                  </a:lnTo>
                  <a:lnTo>
                    <a:pt x="53816" y="104299"/>
                  </a:lnTo>
                  <a:cubicBezTo>
                    <a:pt x="27146" y="109061"/>
                    <a:pt x="7144" y="131921"/>
                    <a:pt x="7144" y="159544"/>
                  </a:cubicBezTo>
                  <a:cubicBezTo>
                    <a:pt x="7144" y="184309"/>
                    <a:pt x="23336" y="206216"/>
                    <a:pt x="46196" y="212884"/>
                  </a:cubicBezTo>
                  <a:cubicBezTo>
                    <a:pt x="46196" y="212884"/>
                    <a:pt x="46196" y="212884"/>
                    <a:pt x="46196" y="212884"/>
                  </a:cubicBezTo>
                  <a:cubicBezTo>
                    <a:pt x="48101" y="212884"/>
                    <a:pt x="49054" y="213836"/>
                    <a:pt x="50959" y="213836"/>
                  </a:cubicBezTo>
                  <a:cubicBezTo>
                    <a:pt x="51911" y="213836"/>
                    <a:pt x="51911" y="213836"/>
                    <a:pt x="52864" y="213836"/>
                  </a:cubicBezTo>
                  <a:cubicBezTo>
                    <a:pt x="52864" y="213836"/>
                    <a:pt x="53816" y="213836"/>
                    <a:pt x="53816" y="213836"/>
                  </a:cubicBezTo>
                  <a:lnTo>
                    <a:pt x="53816" y="241459"/>
                  </a:lnTo>
                  <a:cubicBezTo>
                    <a:pt x="27146" y="246221"/>
                    <a:pt x="7144" y="269081"/>
                    <a:pt x="7144" y="296704"/>
                  </a:cubicBezTo>
                  <a:cubicBezTo>
                    <a:pt x="7144" y="321469"/>
                    <a:pt x="23336" y="343376"/>
                    <a:pt x="46196" y="350044"/>
                  </a:cubicBezTo>
                  <a:cubicBezTo>
                    <a:pt x="46196" y="350044"/>
                    <a:pt x="46196" y="350044"/>
                    <a:pt x="46196" y="350044"/>
                  </a:cubicBezTo>
                  <a:cubicBezTo>
                    <a:pt x="48101" y="350044"/>
                    <a:pt x="49054" y="350996"/>
                    <a:pt x="50959" y="350996"/>
                  </a:cubicBezTo>
                  <a:cubicBezTo>
                    <a:pt x="51911" y="350996"/>
                    <a:pt x="51911" y="350996"/>
                    <a:pt x="52864" y="350996"/>
                  </a:cubicBezTo>
                  <a:cubicBezTo>
                    <a:pt x="52864" y="350996"/>
                    <a:pt x="53816" y="350996"/>
                    <a:pt x="53816" y="350996"/>
                  </a:cubicBezTo>
                  <a:lnTo>
                    <a:pt x="53816" y="378619"/>
                  </a:lnTo>
                  <a:cubicBezTo>
                    <a:pt x="27146" y="383381"/>
                    <a:pt x="7144" y="406241"/>
                    <a:pt x="7144" y="433864"/>
                  </a:cubicBezTo>
                  <a:cubicBezTo>
                    <a:pt x="7144" y="458629"/>
                    <a:pt x="23336" y="480536"/>
                    <a:pt x="46196" y="487204"/>
                  </a:cubicBezTo>
                  <a:cubicBezTo>
                    <a:pt x="46196" y="487204"/>
                    <a:pt x="46196" y="487204"/>
                    <a:pt x="46196" y="487204"/>
                  </a:cubicBezTo>
                  <a:cubicBezTo>
                    <a:pt x="48101" y="487204"/>
                    <a:pt x="49054" y="488156"/>
                    <a:pt x="50959" y="488156"/>
                  </a:cubicBezTo>
                  <a:cubicBezTo>
                    <a:pt x="51911" y="488156"/>
                    <a:pt x="51911" y="488156"/>
                    <a:pt x="52864" y="488156"/>
                  </a:cubicBezTo>
                  <a:cubicBezTo>
                    <a:pt x="52864" y="488156"/>
                    <a:pt x="53816" y="488156"/>
                    <a:pt x="53816" y="488156"/>
                  </a:cubicBezTo>
                  <a:lnTo>
                    <a:pt x="53816" y="585311"/>
                  </a:lnTo>
                  <a:lnTo>
                    <a:pt x="71914" y="585311"/>
                  </a:lnTo>
                  <a:lnTo>
                    <a:pt x="71914" y="489109"/>
                  </a:lnTo>
                  <a:cubicBezTo>
                    <a:pt x="98584" y="484346"/>
                    <a:pt x="118586" y="461486"/>
                    <a:pt x="118586" y="433864"/>
                  </a:cubicBezTo>
                  <a:cubicBezTo>
                    <a:pt x="118586" y="406241"/>
                    <a:pt x="98584" y="383381"/>
                    <a:pt x="71914" y="378619"/>
                  </a:cubicBezTo>
                  <a:lnTo>
                    <a:pt x="71914" y="350996"/>
                  </a:lnTo>
                  <a:cubicBezTo>
                    <a:pt x="98584" y="346234"/>
                    <a:pt x="118586" y="323374"/>
                    <a:pt x="118586" y="295751"/>
                  </a:cubicBezTo>
                  <a:cubicBezTo>
                    <a:pt x="118586" y="268129"/>
                    <a:pt x="98584" y="245269"/>
                    <a:pt x="71914" y="240506"/>
                  </a:cubicBezTo>
                  <a:lnTo>
                    <a:pt x="71914" y="212884"/>
                  </a:lnTo>
                  <a:cubicBezTo>
                    <a:pt x="98584" y="210026"/>
                    <a:pt x="118586" y="187166"/>
                    <a:pt x="118586" y="159544"/>
                  </a:cubicBezTo>
                  <a:close/>
                  <a:moveTo>
                    <a:pt x="100489" y="159544"/>
                  </a:moveTo>
                  <a:cubicBezTo>
                    <a:pt x="100489" y="176689"/>
                    <a:pt x="88106" y="191929"/>
                    <a:pt x="71914" y="195739"/>
                  </a:cubicBezTo>
                  <a:lnTo>
                    <a:pt x="71914" y="123349"/>
                  </a:lnTo>
                  <a:cubicBezTo>
                    <a:pt x="88106" y="127159"/>
                    <a:pt x="100489" y="141446"/>
                    <a:pt x="100489" y="159544"/>
                  </a:cubicBezTo>
                  <a:close/>
                  <a:moveTo>
                    <a:pt x="100489" y="434816"/>
                  </a:moveTo>
                  <a:cubicBezTo>
                    <a:pt x="100489" y="451961"/>
                    <a:pt x="88106" y="467201"/>
                    <a:pt x="71914" y="471011"/>
                  </a:cubicBezTo>
                  <a:lnTo>
                    <a:pt x="71914" y="397669"/>
                  </a:lnTo>
                  <a:cubicBezTo>
                    <a:pt x="88106" y="402431"/>
                    <a:pt x="100489" y="416719"/>
                    <a:pt x="100489" y="434816"/>
                  </a:cubicBezTo>
                  <a:close/>
                  <a:moveTo>
                    <a:pt x="100489" y="296704"/>
                  </a:moveTo>
                  <a:cubicBezTo>
                    <a:pt x="100489" y="313849"/>
                    <a:pt x="88106" y="329089"/>
                    <a:pt x="71914" y="332899"/>
                  </a:cubicBezTo>
                  <a:lnTo>
                    <a:pt x="71914" y="260509"/>
                  </a:lnTo>
                  <a:cubicBezTo>
                    <a:pt x="88106" y="264319"/>
                    <a:pt x="100489" y="279559"/>
                    <a:pt x="100489" y="29670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6" name="Shape 415">
              <a:extLst>
                <a:ext uri="{FF2B5EF4-FFF2-40B4-BE49-F238E27FC236}">
                  <a16:creationId xmlns:a16="http://schemas.microsoft.com/office/drawing/2014/main" id="{71AAD47E-A29F-8041-B1C7-C3A446C2942A}"/>
                </a:ext>
              </a:extLst>
            </p:cNvPr>
            <p:cNvSpPr/>
            <p:nvPr/>
          </p:nvSpPr>
          <p:spPr>
            <a:xfrm>
              <a:off x="2286478" y="981292"/>
              <a:ext cx="123825" cy="123825"/>
            </a:xfrm>
            <a:custGeom>
              <a:avLst/>
              <a:gdLst/>
              <a:ahLst/>
              <a:cxnLst/>
              <a:rect l="0" t="0" r="0" b="0"/>
              <a:pathLst>
                <a:path w="123825" h="123825" extrusionOk="0">
                  <a:moveTo>
                    <a:pt x="63341" y="7144"/>
                  </a:moveTo>
                  <a:cubicBezTo>
                    <a:pt x="32861" y="7144"/>
                    <a:pt x="7144" y="31909"/>
                    <a:pt x="7144" y="63341"/>
                  </a:cubicBezTo>
                  <a:cubicBezTo>
                    <a:pt x="7144" y="94774"/>
                    <a:pt x="31909" y="119539"/>
                    <a:pt x="63341" y="119539"/>
                  </a:cubicBezTo>
                  <a:cubicBezTo>
                    <a:pt x="94774" y="119539"/>
                    <a:pt x="119539" y="94774"/>
                    <a:pt x="119539" y="63341"/>
                  </a:cubicBezTo>
                  <a:cubicBezTo>
                    <a:pt x="119539" y="31909"/>
                    <a:pt x="93821" y="7144"/>
                    <a:pt x="63341" y="7144"/>
                  </a:cubicBezTo>
                  <a:close/>
                  <a:moveTo>
                    <a:pt x="63341" y="100489"/>
                  </a:moveTo>
                  <a:cubicBezTo>
                    <a:pt x="42386" y="100489"/>
                    <a:pt x="26194" y="83344"/>
                    <a:pt x="26194" y="63341"/>
                  </a:cubicBezTo>
                  <a:cubicBezTo>
                    <a:pt x="26194" y="43339"/>
                    <a:pt x="43339" y="26194"/>
                    <a:pt x="63341" y="26194"/>
                  </a:cubicBezTo>
                  <a:cubicBezTo>
                    <a:pt x="83344" y="26194"/>
                    <a:pt x="100489" y="43339"/>
                    <a:pt x="100489" y="63341"/>
                  </a:cubicBezTo>
                  <a:cubicBezTo>
                    <a:pt x="100489" y="83344"/>
                    <a:pt x="83344" y="100489"/>
                    <a:pt x="63341" y="100489"/>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7" name="Shape 416">
              <a:extLst>
                <a:ext uri="{FF2B5EF4-FFF2-40B4-BE49-F238E27FC236}">
                  <a16:creationId xmlns:a16="http://schemas.microsoft.com/office/drawing/2014/main" id="{442D16E1-B150-7043-86EC-05F9BED776A4}"/>
                </a:ext>
              </a:extLst>
            </p:cNvPr>
            <p:cNvSpPr/>
            <p:nvPr/>
          </p:nvSpPr>
          <p:spPr>
            <a:xfrm>
              <a:off x="2420780" y="981292"/>
              <a:ext cx="123825" cy="123825"/>
            </a:xfrm>
            <a:custGeom>
              <a:avLst/>
              <a:gdLst/>
              <a:ahLst/>
              <a:cxnLst/>
              <a:rect l="0" t="0" r="0" b="0"/>
              <a:pathLst>
                <a:path w="123825" h="123825" extrusionOk="0">
                  <a:moveTo>
                    <a:pt x="63341" y="119539"/>
                  </a:moveTo>
                  <a:cubicBezTo>
                    <a:pt x="93821" y="119539"/>
                    <a:pt x="119539" y="94774"/>
                    <a:pt x="119539" y="63341"/>
                  </a:cubicBezTo>
                  <a:cubicBezTo>
                    <a:pt x="119539" y="31909"/>
                    <a:pt x="94774" y="7144"/>
                    <a:pt x="63341" y="7144"/>
                  </a:cubicBezTo>
                  <a:cubicBezTo>
                    <a:pt x="31909" y="7144"/>
                    <a:pt x="7144" y="31909"/>
                    <a:pt x="7144" y="63341"/>
                  </a:cubicBezTo>
                  <a:cubicBezTo>
                    <a:pt x="7144" y="94774"/>
                    <a:pt x="32861" y="119539"/>
                    <a:pt x="63341" y="119539"/>
                  </a:cubicBezTo>
                  <a:close/>
                  <a:moveTo>
                    <a:pt x="63341" y="25241"/>
                  </a:moveTo>
                  <a:cubicBezTo>
                    <a:pt x="84296" y="25241"/>
                    <a:pt x="100489" y="42386"/>
                    <a:pt x="100489" y="62389"/>
                  </a:cubicBezTo>
                  <a:cubicBezTo>
                    <a:pt x="100489" y="82391"/>
                    <a:pt x="83344" y="99536"/>
                    <a:pt x="63341" y="99536"/>
                  </a:cubicBezTo>
                  <a:cubicBezTo>
                    <a:pt x="43339" y="99536"/>
                    <a:pt x="26194" y="82391"/>
                    <a:pt x="26194" y="62389"/>
                  </a:cubicBezTo>
                  <a:cubicBezTo>
                    <a:pt x="26194" y="42386"/>
                    <a:pt x="43339" y="25241"/>
                    <a:pt x="63341" y="25241"/>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8" name="Shape 417">
              <a:extLst>
                <a:ext uri="{FF2B5EF4-FFF2-40B4-BE49-F238E27FC236}">
                  <a16:creationId xmlns:a16="http://schemas.microsoft.com/office/drawing/2014/main" id="{CD765229-D05D-3B47-8775-A48A222AD234}"/>
                </a:ext>
              </a:extLst>
            </p:cNvPr>
            <p:cNvSpPr/>
            <p:nvPr/>
          </p:nvSpPr>
          <p:spPr>
            <a:xfrm>
              <a:off x="1881665" y="981292"/>
              <a:ext cx="123825" cy="123825"/>
            </a:xfrm>
            <a:custGeom>
              <a:avLst/>
              <a:gdLst/>
              <a:ahLst/>
              <a:cxnLst/>
              <a:rect l="0" t="0" r="0" b="0"/>
              <a:pathLst>
                <a:path w="123825" h="123825" extrusionOk="0">
                  <a:moveTo>
                    <a:pt x="63341" y="7144"/>
                  </a:moveTo>
                  <a:cubicBezTo>
                    <a:pt x="31909" y="7144"/>
                    <a:pt x="7144" y="31909"/>
                    <a:pt x="7144" y="63341"/>
                  </a:cubicBezTo>
                  <a:cubicBezTo>
                    <a:pt x="7144" y="94774"/>
                    <a:pt x="31909" y="119539"/>
                    <a:pt x="63341" y="119539"/>
                  </a:cubicBezTo>
                  <a:cubicBezTo>
                    <a:pt x="94774" y="119539"/>
                    <a:pt x="119539" y="94774"/>
                    <a:pt x="119539" y="63341"/>
                  </a:cubicBezTo>
                  <a:cubicBezTo>
                    <a:pt x="119539" y="31909"/>
                    <a:pt x="93821" y="7144"/>
                    <a:pt x="63341" y="714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9" name="Shape 418">
              <a:extLst>
                <a:ext uri="{FF2B5EF4-FFF2-40B4-BE49-F238E27FC236}">
                  <a16:creationId xmlns:a16="http://schemas.microsoft.com/office/drawing/2014/main" id="{023A9FDB-CD0C-AF4B-B689-AE0DEED10F35}"/>
                </a:ext>
              </a:extLst>
            </p:cNvPr>
            <p:cNvSpPr/>
            <p:nvPr/>
          </p:nvSpPr>
          <p:spPr>
            <a:xfrm>
              <a:off x="2015968" y="981292"/>
              <a:ext cx="123825" cy="123825"/>
            </a:xfrm>
            <a:custGeom>
              <a:avLst/>
              <a:gdLst/>
              <a:ahLst/>
              <a:cxnLst/>
              <a:rect l="0" t="0" r="0" b="0"/>
              <a:pathLst>
                <a:path w="123825" h="123825" extrusionOk="0">
                  <a:moveTo>
                    <a:pt x="63341" y="7144"/>
                  </a:moveTo>
                  <a:cubicBezTo>
                    <a:pt x="32861" y="7144"/>
                    <a:pt x="7144" y="31909"/>
                    <a:pt x="7144" y="63341"/>
                  </a:cubicBezTo>
                  <a:cubicBezTo>
                    <a:pt x="7144" y="94774"/>
                    <a:pt x="31909" y="119539"/>
                    <a:pt x="63341" y="119539"/>
                  </a:cubicBezTo>
                  <a:cubicBezTo>
                    <a:pt x="94774" y="119539"/>
                    <a:pt x="119539" y="94774"/>
                    <a:pt x="119539" y="63341"/>
                  </a:cubicBezTo>
                  <a:cubicBezTo>
                    <a:pt x="119539" y="31909"/>
                    <a:pt x="94774" y="7144"/>
                    <a:pt x="63341" y="714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10" name="Shape 419">
              <a:extLst>
                <a:ext uri="{FF2B5EF4-FFF2-40B4-BE49-F238E27FC236}">
                  <a16:creationId xmlns:a16="http://schemas.microsoft.com/office/drawing/2014/main" id="{E4CAAB28-73FA-1A46-9CBA-3060C2D15B1F}"/>
                </a:ext>
              </a:extLst>
            </p:cNvPr>
            <p:cNvSpPr/>
            <p:nvPr/>
          </p:nvSpPr>
          <p:spPr>
            <a:xfrm>
              <a:off x="2286478" y="1118452"/>
              <a:ext cx="123825" cy="123825"/>
            </a:xfrm>
            <a:custGeom>
              <a:avLst/>
              <a:gdLst/>
              <a:ahLst/>
              <a:cxnLst/>
              <a:rect l="0" t="0" r="0" b="0"/>
              <a:pathLst>
                <a:path w="123825" h="123825" extrusionOk="0">
                  <a:moveTo>
                    <a:pt x="63341" y="7144"/>
                  </a:moveTo>
                  <a:cubicBezTo>
                    <a:pt x="32861" y="7144"/>
                    <a:pt x="7144" y="31909"/>
                    <a:pt x="7144" y="63341"/>
                  </a:cubicBezTo>
                  <a:cubicBezTo>
                    <a:pt x="7144" y="94774"/>
                    <a:pt x="31909" y="119539"/>
                    <a:pt x="63341" y="119539"/>
                  </a:cubicBezTo>
                  <a:cubicBezTo>
                    <a:pt x="94774" y="119539"/>
                    <a:pt x="119539" y="94774"/>
                    <a:pt x="119539" y="63341"/>
                  </a:cubicBezTo>
                  <a:cubicBezTo>
                    <a:pt x="119539" y="31909"/>
                    <a:pt x="93821" y="7144"/>
                    <a:pt x="63341" y="7144"/>
                  </a:cubicBezTo>
                  <a:close/>
                  <a:moveTo>
                    <a:pt x="63341" y="101441"/>
                  </a:moveTo>
                  <a:cubicBezTo>
                    <a:pt x="42386" y="101441"/>
                    <a:pt x="26194" y="84296"/>
                    <a:pt x="26194" y="64294"/>
                  </a:cubicBezTo>
                  <a:cubicBezTo>
                    <a:pt x="26194" y="44291"/>
                    <a:pt x="43339" y="27146"/>
                    <a:pt x="63341" y="27146"/>
                  </a:cubicBezTo>
                  <a:cubicBezTo>
                    <a:pt x="83344" y="27146"/>
                    <a:pt x="100489" y="44291"/>
                    <a:pt x="100489" y="64294"/>
                  </a:cubicBezTo>
                  <a:cubicBezTo>
                    <a:pt x="100489" y="84296"/>
                    <a:pt x="83344" y="101441"/>
                    <a:pt x="63341" y="101441"/>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11" name="Shape 420">
              <a:extLst>
                <a:ext uri="{FF2B5EF4-FFF2-40B4-BE49-F238E27FC236}">
                  <a16:creationId xmlns:a16="http://schemas.microsoft.com/office/drawing/2014/main" id="{EEA2C75A-10D3-5242-8F85-99BCF6EE8181}"/>
                </a:ext>
              </a:extLst>
            </p:cNvPr>
            <p:cNvSpPr/>
            <p:nvPr/>
          </p:nvSpPr>
          <p:spPr>
            <a:xfrm>
              <a:off x="2420780" y="1118452"/>
              <a:ext cx="123825" cy="123825"/>
            </a:xfrm>
            <a:custGeom>
              <a:avLst/>
              <a:gdLst/>
              <a:ahLst/>
              <a:cxnLst/>
              <a:rect l="0" t="0" r="0" b="0"/>
              <a:pathLst>
                <a:path w="123825" h="123825" extrusionOk="0">
                  <a:moveTo>
                    <a:pt x="63341" y="7144"/>
                  </a:moveTo>
                  <a:cubicBezTo>
                    <a:pt x="32861" y="7144"/>
                    <a:pt x="7144" y="31909"/>
                    <a:pt x="7144" y="63341"/>
                  </a:cubicBezTo>
                  <a:cubicBezTo>
                    <a:pt x="7144" y="94774"/>
                    <a:pt x="31909" y="119539"/>
                    <a:pt x="63341" y="119539"/>
                  </a:cubicBezTo>
                  <a:cubicBezTo>
                    <a:pt x="94774" y="119539"/>
                    <a:pt x="119539" y="94774"/>
                    <a:pt x="119539" y="63341"/>
                  </a:cubicBezTo>
                  <a:cubicBezTo>
                    <a:pt x="119539" y="31909"/>
                    <a:pt x="94774" y="7144"/>
                    <a:pt x="63341" y="7144"/>
                  </a:cubicBezTo>
                  <a:close/>
                  <a:moveTo>
                    <a:pt x="63341" y="101441"/>
                  </a:moveTo>
                  <a:cubicBezTo>
                    <a:pt x="42386" y="101441"/>
                    <a:pt x="26194" y="84296"/>
                    <a:pt x="26194" y="64294"/>
                  </a:cubicBezTo>
                  <a:cubicBezTo>
                    <a:pt x="26194" y="44291"/>
                    <a:pt x="43339" y="27146"/>
                    <a:pt x="63341" y="27146"/>
                  </a:cubicBezTo>
                  <a:cubicBezTo>
                    <a:pt x="83344" y="27146"/>
                    <a:pt x="100489" y="44291"/>
                    <a:pt x="100489" y="64294"/>
                  </a:cubicBezTo>
                  <a:cubicBezTo>
                    <a:pt x="100489" y="84296"/>
                    <a:pt x="84296" y="101441"/>
                    <a:pt x="63341" y="101441"/>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12" name="Shape 421">
              <a:extLst>
                <a:ext uri="{FF2B5EF4-FFF2-40B4-BE49-F238E27FC236}">
                  <a16:creationId xmlns:a16="http://schemas.microsoft.com/office/drawing/2014/main" id="{7215E90E-A6CA-4C42-998A-9F4C3D74E066}"/>
                </a:ext>
              </a:extLst>
            </p:cNvPr>
            <p:cNvSpPr/>
            <p:nvPr/>
          </p:nvSpPr>
          <p:spPr>
            <a:xfrm>
              <a:off x="1881665" y="1118452"/>
              <a:ext cx="123825" cy="123825"/>
            </a:xfrm>
            <a:custGeom>
              <a:avLst/>
              <a:gdLst/>
              <a:ahLst/>
              <a:cxnLst/>
              <a:rect l="0" t="0" r="0" b="0"/>
              <a:pathLst>
                <a:path w="123825" h="123825" extrusionOk="0">
                  <a:moveTo>
                    <a:pt x="63341" y="7144"/>
                  </a:moveTo>
                  <a:cubicBezTo>
                    <a:pt x="32861" y="7144"/>
                    <a:pt x="7144" y="31909"/>
                    <a:pt x="7144" y="63341"/>
                  </a:cubicBezTo>
                  <a:cubicBezTo>
                    <a:pt x="7144" y="94774"/>
                    <a:pt x="31909" y="119539"/>
                    <a:pt x="63341" y="119539"/>
                  </a:cubicBezTo>
                  <a:cubicBezTo>
                    <a:pt x="94774" y="119539"/>
                    <a:pt x="119539" y="94774"/>
                    <a:pt x="119539" y="63341"/>
                  </a:cubicBezTo>
                  <a:cubicBezTo>
                    <a:pt x="119539" y="31909"/>
                    <a:pt x="93821" y="7144"/>
                    <a:pt x="63341" y="714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13" name="Shape 422">
              <a:extLst>
                <a:ext uri="{FF2B5EF4-FFF2-40B4-BE49-F238E27FC236}">
                  <a16:creationId xmlns:a16="http://schemas.microsoft.com/office/drawing/2014/main" id="{9AE50140-4B4D-7244-9888-2E5F54ABAE05}"/>
                </a:ext>
              </a:extLst>
            </p:cNvPr>
            <p:cNvSpPr/>
            <p:nvPr/>
          </p:nvSpPr>
          <p:spPr>
            <a:xfrm>
              <a:off x="2015968" y="1118452"/>
              <a:ext cx="123825" cy="123825"/>
            </a:xfrm>
            <a:custGeom>
              <a:avLst/>
              <a:gdLst/>
              <a:ahLst/>
              <a:cxnLst/>
              <a:rect l="0" t="0" r="0" b="0"/>
              <a:pathLst>
                <a:path w="123825" h="123825" extrusionOk="0">
                  <a:moveTo>
                    <a:pt x="63341" y="7144"/>
                  </a:moveTo>
                  <a:cubicBezTo>
                    <a:pt x="32861" y="7144"/>
                    <a:pt x="7144" y="31909"/>
                    <a:pt x="7144" y="63341"/>
                  </a:cubicBezTo>
                  <a:cubicBezTo>
                    <a:pt x="7144" y="94774"/>
                    <a:pt x="31909" y="119539"/>
                    <a:pt x="63341" y="119539"/>
                  </a:cubicBezTo>
                  <a:cubicBezTo>
                    <a:pt x="94774" y="119539"/>
                    <a:pt x="119539" y="94774"/>
                    <a:pt x="119539" y="63341"/>
                  </a:cubicBezTo>
                  <a:cubicBezTo>
                    <a:pt x="119539" y="31909"/>
                    <a:pt x="94774" y="7144"/>
                    <a:pt x="63341" y="714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14" name="Shape 423">
              <a:extLst>
                <a:ext uri="{FF2B5EF4-FFF2-40B4-BE49-F238E27FC236}">
                  <a16:creationId xmlns:a16="http://schemas.microsoft.com/office/drawing/2014/main" id="{B7D69E72-1C09-C24C-9BF4-E380B23ECBD2}"/>
                </a:ext>
              </a:extLst>
            </p:cNvPr>
            <p:cNvSpPr/>
            <p:nvPr/>
          </p:nvSpPr>
          <p:spPr>
            <a:xfrm>
              <a:off x="2286478" y="1256564"/>
              <a:ext cx="123825" cy="123825"/>
            </a:xfrm>
            <a:custGeom>
              <a:avLst/>
              <a:gdLst/>
              <a:ahLst/>
              <a:cxnLst/>
              <a:rect l="0" t="0" r="0" b="0"/>
              <a:pathLst>
                <a:path w="123825" h="123825" extrusionOk="0">
                  <a:moveTo>
                    <a:pt x="63341" y="7144"/>
                  </a:moveTo>
                  <a:cubicBezTo>
                    <a:pt x="32861" y="7144"/>
                    <a:pt x="7144" y="31909"/>
                    <a:pt x="7144" y="63341"/>
                  </a:cubicBezTo>
                  <a:cubicBezTo>
                    <a:pt x="7144" y="94774"/>
                    <a:pt x="31909" y="119539"/>
                    <a:pt x="63341" y="119539"/>
                  </a:cubicBezTo>
                  <a:cubicBezTo>
                    <a:pt x="94774" y="119539"/>
                    <a:pt x="119539" y="94774"/>
                    <a:pt x="119539" y="63341"/>
                  </a:cubicBezTo>
                  <a:cubicBezTo>
                    <a:pt x="119539" y="31909"/>
                    <a:pt x="93821" y="7144"/>
                    <a:pt x="63341" y="7144"/>
                  </a:cubicBezTo>
                  <a:close/>
                  <a:moveTo>
                    <a:pt x="63341" y="100489"/>
                  </a:moveTo>
                  <a:cubicBezTo>
                    <a:pt x="42386" y="100489"/>
                    <a:pt x="26194" y="83344"/>
                    <a:pt x="26194" y="63341"/>
                  </a:cubicBezTo>
                  <a:cubicBezTo>
                    <a:pt x="26194" y="43339"/>
                    <a:pt x="43339" y="26194"/>
                    <a:pt x="63341" y="26194"/>
                  </a:cubicBezTo>
                  <a:cubicBezTo>
                    <a:pt x="83344" y="26194"/>
                    <a:pt x="100489" y="43339"/>
                    <a:pt x="100489" y="63341"/>
                  </a:cubicBezTo>
                  <a:cubicBezTo>
                    <a:pt x="100489" y="83344"/>
                    <a:pt x="83344" y="100489"/>
                    <a:pt x="63341" y="100489"/>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15" name="Shape 424">
              <a:extLst>
                <a:ext uri="{FF2B5EF4-FFF2-40B4-BE49-F238E27FC236}">
                  <a16:creationId xmlns:a16="http://schemas.microsoft.com/office/drawing/2014/main" id="{DD164D2D-4336-4149-BD3C-5A4ABD269396}"/>
                </a:ext>
              </a:extLst>
            </p:cNvPr>
            <p:cNvSpPr/>
            <p:nvPr/>
          </p:nvSpPr>
          <p:spPr>
            <a:xfrm>
              <a:off x="2420780" y="1256564"/>
              <a:ext cx="123825" cy="123825"/>
            </a:xfrm>
            <a:custGeom>
              <a:avLst/>
              <a:gdLst/>
              <a:ahLst/>
              <a:cxnLst/>
              <a:rect l="0" t="0" r="0" b="0"/>
              <a:pathLst>
                <a:path w="123825" h="123825" extrusionOk="0">
                  <a:moveTo>
                    <a:pt x="63341" y="7144"/>
                  </a:moveTo>
                  <a:cubicBezTo>
                    <a:pt x="32861" y="7144"/>
                    <a:pt x="7144" y="31909"/>
                    <a:pt x="7144" y="63341"/>
                  </a:cubicBezTo>
                  <a:cubicBezTo>
                    <a:pt x="7144" y="94774"/>
                    <a:pt x="31909" y="119539"/>
                    <a:pt x="63341" y="119539"/>
                  </a:cubicBezTo>
                  <a:cubicBezTo>
                    <a:pt x="94774" y="119539"/>
                    <a:pt x="119539" y="94774"/>
                    <a:pt x="119539" y="63341"/>
                  </a:cubicBezTo>
                  <a:cubicBezTo>
                    <a:pt x="119539" y="31909"/>
                    <a:pt x="94774" y="7144"/>
                    <a:pt x="63341" y="7144"/>
                  </a:cubicBezTo>
                  <a:close/>
                  <a:moveTo>
                    <a:pt x="63341" y="100489"/>
                  </a:moveTo>
                  <a:cubicBezTo>
                    <a:pt x="42386" y="100489"/>
                    <a:pt x="26194" y="83344"/>
                    <a:pt x="26194" y="63341"/>
                  </a:cubicBezTo>
                  <a:cubicBezTo>
                    <a:pt x="26194" y="43339"/>
                    <a:pt x="43339" y="26194"/>
                    <a:pt x="63341" y="26194"/>
                  </a:cubicBezTo>
                  <a:cubicBezTo>
                    <a:pt x="83344" y="26194"/>
                    <a:pt x="100489" y="43339"/>
                    <a:pt x="100489" y="63341"/>
                  </a:cubicBezTo>
                  <a:cubicBezTo>
                    <a:pt x="100489" y="83344"/>
                    <a:pt x="84296" y="100489"/>
                    <a:pt x="63341" y="100489"/>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16" name="Shape 425">
              <a:extLst>
                <a:ext uri="{FF2B5EF4-FFF2-40B4-BE49-F238E27FC236}">
                  <a16:creationId xmlns:a16="http://schemas.microsoft.com/office/drawing/2014/main" id="{1EEFB053-2FF2-804F-8B3F-A64E004F4A72}"/>
                </a:ext>
              </a:extLst>
            </p:cNvPr>
            <p:cNvSpPr/>
            <p:nvPr/>
          </p:nvSpPr>
          <p:spPr>
            <a:xfrm>
              <a:off x="1881665" y="1256564"/>
              <a:ext cx="123825" cy="123825"/>
            </a:xfrm>
            <a:custGeom>
              <a:avLst/>
              <a:gdLst/>
              <a:ahLst/>
              <a:cxnLst/>
              <a:rect l="0" t="0" r="0" b="0"/>
              <a:pathLst>
                <a:path w="123825" h="123825" extrusionOk="0">
                  <a:moveTo>
                    <a:pt x="63341" y="7144"/>
                  </a:moveTo>
                  <a:cubicBezTo>
                    <a:pt x="31909" y="7144"/>
                    <a:pt x="7144" y="31909"/>
                    <a:pt x="7144" y="63341"/>
                  </a:cubicBezTo>
                  <a:cubicBezTo>
                    <a:pt x="7144" y="94774"/>
                    <a:pt x="31909" y="119539"/>
                    <a:pt x="63341" y="119539"/>
                  </a:cubicBezTo>
                  <a:cubicBezTo>
                    <a:pt x="94774" y="119539"/>
                    <a:pt x="119539" y="94774"/>
                    <a:pt x="119539" y="63341"/>
                  </a:cubicBezTo>
                  <a:cubicBezTo>
                    <a:pt x="119539" y="31909"/>
                    <a:pt x="93821" y="7144"/>
                    <a:pt x="63341" y="714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17" name="Shape 426">
              <a:extLst>
                <a:ext uri="{FF2B5EF4-FFF2-40B4-BE49-F238E27FC236}">
                  <a16:creationId xmlns:a16="http://schemas.microsoft.com/office/drawing/2014/main" id="{887E268B-CBDA-C541-9D3D-8A90327C9889}"/>
                </a:ext>
              </a:extLst>
            </p:cNvPr>
            <p:cNvSpPr/>
            <p:nvPr/>
          </p:nvSpPr>
          <p:spPr>
            <a:xfrm>
              <a:off x="2015968" y="1256564"/>
              <a:ext cx="123825" cy="123825"/>
            </a:xfrm>
            <a:custGeom>
              <a:avLst/>
              <a:gdLst/>
              <a:ahLst/>
              <a:cxnLst/>
              <a:rect l="0" t="0" r="0" b="0"/>
              <a:pathLst>
                <a:path w="123825" h="123825" extrusionOk="0">
                  <a:moveTo>
                    <a:pt x="63341" y="7144"/>
                  </a:moveTo>
                  <a:cubicBezTo>
                    <a:pt x="32861" y="7144"/>
                    <a:pt x="7144" y="31909"/>
                    <a:pt x="7144" y="63341"/>
                  </a:cubicBezTo>
                  <a:cubicBezTo>
                    <a:pt x="7144" y="94774"/>
                    <a:pt x="31909" y="119539"/>
                    <a:pt x="63341" y="119539"/>
                  </a:cubicBezTo>
                  <a:cubicBezTo>
                    <a:pt x="94774" y="119539"/>
                    <a:pt x="119539" y="94774"/>
                    <a:pt x="119539" y="63341"/>
                  </a:cubicBezTo>
                  <a:cubicBezTo>
                    <a:pt x="119539" y="31909"/>
                    <a:pt x="94774" y="7144"/>
                    <a:pt x="63341" y="714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grpSp>
      <p:sp>
        <p:nvSpPr>
          <p:cNvPr id="31" name="Text Placeholder 2">
            <a:extLst>
              <a:ext uri="{FF2B5EF4-FFF2-40B4-BE49-F238E27FC236}">
                <a16:creationId xmlns:a16="http://schemas.microsoft.com/office/drawing/2014/main" id="{53ECD216-49AD-5143-87B2-FB10972F05AD}"/>
              </a:ext>
            </a:extLst>
          </p:cNvPr>
          <p:cNvSpPr txBox="1">
            <a:spLocks/>
          </p:cNvSpPr>
          <p:nvPr/>
        </p:nvSpPr>
        <p:spPr>
          <a:xfrm>
            <a:off x="444828" y="1611065"/>
            <a:ext cx="4567427" cy="4763741"/>
          </a:xfrm>
          <a:prstGeom prst="rect">
            <a:avLst/>
          </a:prstGeom>
        </p:spPr>
        <p:txBody>
          <a:bodyPr lIns="0" tIns="22860">
            <a:normAutofit/>
          </a:bodyPr>
          <a:lstStyle>
            <a:lvl1pPr marL="0" indent="0" algn="l" defTabSz="457189" rtl="0" eaLnBrk="1" latinLnBrk="0" hangingPunct="1">
              <a:spcBef>
                <a:spcPct val="20000"/>
              </a:spcBef>
              <a:buClr>
                <a:schemeClr val="tx1"/>
              </a:buClr>
              <a:buSzPct val="80000"/>
              <a:buFont typeface="Arial"/>
              <a:buNone/>
              <a:defRPr sz="2200" b="0" i="0" kern="1200">
                <a:solidFill>
                  <a:schemeClr val="accent1"/>
                </a:solidFill>
                <a:latin typeface="Roboto" panose="02000000000000000000" pitchFamily="2" charset="0"/>
                <a:ea typeface="Roboto" panose="02000000000000000000" pitchFamily="2" charset="0"/>
                <a:cs typeface="Calibri Light"/>
              </a:defRPr>
            </a:lvl1pPr>
            <a:lvl2pPr marL="288918" indent="0" algn="l" defTabSz="457189" rtl="0" eaLnBrk="1" latinLnBrk="0" hangingPunct="1">
              <a:spcBef>
                <a:spcPct val="20000"/>
              </a:spcBef>
              <a:buClr>
                <a:schemeClr val="tx1"/>
              </a:buClr>
              <a:buSzPct val="80000"/>
              <a:buFont typeface="Arial"/>
              <a:buNone/>
              <a:defRPr sz="2133" b="0" i="0" kern="1200">
                <a:solidFill>
                  <a:schemeClr val="accent1"/>
                </a:solidFill>
                <a:latin typeface="Roboto Light" charset="0"/>
                <a:ea typeface="+mn-ea"/>
                <a:cs typeface="Calibri Light"/>
              </a:defRPr>
            </a:lvl2pPr>
            <a:lvl3pPr marL="681020" indent="0" algn="l" defTabSz="457189" rtl="0" eaLnBrk="1" latinLnBrk="0" hangingPunct="1">
              <a:spcBef>
                <a:spcPct val="20000"/>
              </a:spcBef>
              <a:buClr>
                <a:schemeClr val="tx1"/>
              </a:buClr>
              <a:buSzPct val="80000"/>
              <a:buFont typeface="Arial"/>
              <a:buNone/>
              <a:defRPr sz="2133" b="0" i="0" kern="1200">
                <a:solidFill>
                  <a:schemeClr val="accent1"/>
                </a:solidFill>
                <a:latin typeface="Roboto Light" charset="0"/>
                <a:ea typeface="+mn-ea"/>
                <a:cs typeface="Calibri Light"/>
              </a:defRPr>
            </a:lvl3pPr>
            <a:lvl4pPr marL="1031849" indent="0" algn="l" defTabSz="457189" rtl="0" eaLnBrk="1" latinLnBrk="0" hangingPunct="1">
              <a:spcBef>
                <a:spcPct val="20000"/>
              </a:spcBef>
              <a:buClr>
                <a:schemeClr val="tx1"/>
              </a:buClr>
              <a:buSzPct val="80000"/>
              <a:buFont typeface="Arial"/>
              <a:buNone/>
              <a:tabLst>
                <a:tab pos="1889078" algn="l"/>
              </a:tabLst>
              <a:defRPr sz="2133" b="0" i="0" kern="1200">
                <a:solidFill>
                  <a:schemeClr val="accent1"/>
                </a:solidFill>
                <a:latin typeface="Roboto Light" charset="0"/>
                <a:ea typeface="+mn-ea"/>
                <a:cs typeface="Calibri Light"/>
              </a:defRPr>
            </a:lvl4pPr>
            <a:lvl5pPr marL="1425539" indent="0" algn="l" defTabSz="457189" rtl="0" eaLnBrk="1" latinLnBrk="0" hangingPunct="1">
              <a:spcBef>
                <a:spcPct val="20000"/>
              </a:spcBef>
              <a:buClr>
                <a:schemeClr val="tx1"/>
              </a:buClr>
              <a:buSzPct val="80000"/>
              <a:buFont typeface="Arial"/>
              <a:buNone/>
              <a:defRPr sz="2133" b="0" i="0" kern="1200">
                <a:solidFill>
                  <a:schemeClr val="accent1"/>
                </a:solidFill>
                <a:latin typeface="Roboto Light" charset="0"/>
                <a:ea typeface="+mn-ea"/>
                <a:cs typeface="Calibri Light"/>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631818" lvl="1" indent="-342900">
              <a:lnSpc>
                <a:spcPct val="125000"/>
              </a:lnSpc>
              <a:buFont typeface="Arial" panose="020B0604020202020204" pitchFamily="34" charset="0"/>
              <a:buChar char="•"/>
            </a:pPr>
            <a:endParaRPr lang="en-US" sz="2000">
              <a:solidFill>
                <a:schemeClr val="accent6"/>
              </a:solidFill>
            </a:endParaRPr>
          </a:p>
        </p:txBody>
      </p:sp>
      <p:grpSp>
        <p:nvGrpSpPr>
          <p:cNvPr id="18" name="Group 17">
            <a:extLst>
              <a:ext uri="{FF2B5EF4-FFF2-40B4-BE49-F238E27FC236}">
                <a16:creationId xmlns:a16="http://schemas.microsoft.com/office/drawing/2014/main" id="{A451D4C6-1B7A-7647-89C5-A6FC31288F64}"/>
              </a:ext>
            </a:extLst>
          </p:cNvPr>
          <p:cNvGrpSpPr/>
          <p:nvPr/>
        </p:nvGrpSpPr>
        <p:grpSpPr>
          <a:xfrm>
            <a:off x="546100" y="3319528"/>
            <a:ext cx="5419627" cy="2358880"/>
            <a:chOff x="577646" y="2950029"/>
            <a:chExt cx="5419627" cy="2358880"/>
          </a:xfrm>
        </p:grpSpPr>
        <p:pic>
          <p:nvPicPr>
            <p:cNvPr id="32" name="Picture 4" descr="creen Shot 2017-09-08 at 7.19.42 AM.png">
              <a:extLst>
                <a:ext uri="{FF2B5EF4-FFF2-40B4-BE49-F238E27FC236}">
                  <a16:creationId xmlns:a16="http://schemas.microsoft.com/office/drawing/2014/main" id="{ED4A66E3-0941-9A44-945B-0810D0AC937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5708" y="2950029"/>
              <a:ext cx="5183502" cy="17688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53CFB851-0CE6-E146-A302-A4A6B0275F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7646" y="4745711"/>
              <a:ext cx="5419627" cy="563198"/>
            </a:xfrm>
            <a:prstGeom prst="rect">
              <a:avLst/>
            </a:prstGeom>
          </p:spPr>
        </p:pic>
      </p:grpSp>
      <p:sp>
        <p:nvSpPr>
          <p:cNvPr id="19" name="TextBox 18">
            <a:extLst>
              <a:ext uri="{FF2B5EF4-FFF2-40B4-BE49-F238E27FC236}">
                <a16:creationId xmlns:a16="http://schemas.microsoft.com/office/drawing/2014/main" id="{6F4E4042-8F4E-A341-8B3B-2A5AAE4207CC}"/>
              </a:ext>
            </a:extLst>
          </p:cNvPr>
          <p:cNvSpPr txBox="1"/>
          <p:nvPr/>
        </p:nvSpPr>
        <p:spPr>
          <a:xfrm>
            <a:off x="2403436" y="5859816"/>
            <a:ext cx="1704954" cy="307777"/>
          </a:xfrm>
          <a:prstGeom prst="rect">
            <a:avLst/>
          </a:prstGeom>
        </p:spPr>
        <p:txBody>
          <a:bodyPr wrap="none" lIns="0" rtlCol="0">
            <a:spAutoFit/>
          </a:bodyPr>
          <a:lstStyle/>
          <a:p>
            <a:pPr marL="0" indent="0" algn="l">
              <a:buClr>
                <a:schemeClr val="accent6">
                  <a:lumMod val="20000"/>
                  <a:lumOff val="80000"/>
                </a:schemeClr>
              </a:buClr>
              <a:buNone/>
            </a:pPr>
            <a:r>
              <a:rPr lang="en-US" sz="1400">
                <a:solidFill>
                  <a:schemeClr val="accent1"/>
                </a:solidFill>
                <a:latin typeface="Roboto" panose="02000000000000000000" pitchFamily="2" charset="0"/>
                <a:ea typeface="Roboto" panose="02000000000000000000" pitchFamily="2" charset="0"/>
              </a:rPr>
              <a:t>Autonomous driving</a:t>
            </a:r>
          </a:p>
        </p:txBody>
      </p:sp>
      <p:sp>
        <p:nvSpPr>
          <p:cNvPr id="24" name="TextBox 23">
            <a:extLst>
              <a:ext uri="{FF2B5EF4-FFF2-40B4-BE49-F238E27FC236}">
                <a16:creationId xmlns:a16="http://schemas.microsoft.com/office/drawing/2014/main" id="{46E57921-4051-0A48-B832-0A0A973C6887}"/>
              </a:ext>
            </a:extLst>
          </p:cNvPr>
          <p:cNvSpPr txBox="1"/>
          <p:nvPr/>
        </p:nvSpPr>
        <p:spPr>
          <a:xfrm>
            <a:off x="8258496" y="5859816"/>
            <a:ext cx="1813958" cy="307777"/>
          </a:xfrm>
          <a:prstGeom prst="rect">
            <a:avLst/>
          </a:prstGeom>
        </p:spPr>
        <p:txBody>
          <a:bodyPr wrap="none" lIns="0" rtlCol="0">
            <a:spAutoFit/>
          </a:bodyPr>
          <a:lstStyle/>
          <a:p>
            <a:pPr marL="0" indent="0" algn="l">
              <a:buClr>
                <a:schemeClr val="accent6">
                  <a:lumMod val="20000"/>
                  <a:lumOff val="80000"/>
                </a:schemeClr>
              </a:buClr>
              <a:buNone/>
            </a:pPr>
            <a:r>
              <a:rPr lang="en-US" sz="1400">
                <a:solidFill>
                  <a:schemeClr val="accent1"/>
                </a:solidFill>
                <a:latin typeface="Roboto" panose="02000000000000000000" pitchFamily="2" charset="0"/>
                <a:ea typeface="Roboto" panose="02000000000000000000" pitchFamily="2" charset="0"/>
              </a:rPr>
              <a:t>Disease identification</a:t>
            </a:r>
          </a:p>
        </p:txBody>
      </p:sp>
      <p:pic>
        <p:nvPicPr>
          <p:cNvPr id="23" name="Picture 22">
            <a:extLst>
              <a:ext uri="{FF2B5EF4-FFF2-40B4-BE49-F238E27FC236}">
                <a16:creationId xmlns:a16="http://schemas.microsoft.com/office/drawing/2014/main" id="{74F0A277-8189-B54B-A48E-E122D3E9D9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61157" y="3393227"/>
            <a:ext cx="3808636" cy="2285181"/>
          </a:xfrm>
          <a:prstGeom prst="rect">
            <a:avLst/>
          </a:prstGeom>
        </p:spPr>
      </p:pic>
      <p:sp>
        <p:nvSpPr>
          <p:cNvPr id="25" name="Rectangle 24">
            <a:extLst>
              <a:ext uri="{FF2B5EF4-FFF2-40B4-BE49-F238E27FC236}">
                <a16:creationId xmlns:a16="http://schemas.microsoft.com/office/drawing/2014/main" id="{214C476D-B687-8F41-8D82-632E4E9409DC}"/>
              </a:ext>
            </a:extLst>
          </p:cNvPr>
          <p:cNvSpPr/>
          <p:nvPr/>
        </p:nvSpPr>
        <p:spPr>
          <a:xfrm>
            <a:off x="7489825" y="3780101"/>
            <a:ext cx="206375" cy="325174"/>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bg1"/>
              </a:solidFill>
            </a:endParaRPr>
          </a:p>
        </p:txBody>
      </p:sp>
      <p:sp>
        <p:nvSpPr>
          <p:cNvPr id="29" name="Rectangle 28">
            <a:extLst>
              <a:ext uri="{FF2B5EF4-FFF2-40B4-BE49-F238E27FC236}">
                <a16:creationId xmlns:a16="http://schemas.microsoft.com/office/drawing/2014/main" id="{F72EBD54-6582-7B4A-8634-AC25377BDE30}"/>
              </a:ext>
            </a:extLst>
          </p:cNvPr>
          <p:cNvSpPr/>
          <p:nvPr/>
        </p:nvSpPr>
        <p:spPr>
          <a:xfrm rot="587035">
            <a:off x="8426450" y="3851275"/>
            <a:ext cx="180975" cy="222250"/>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bg1"/>
              </a:solidFill>
            </a:endParaRPr>
          </a:p>
        </p:txBody>
      </p:sp>
      <p:sp>
        <p:nvSpPr>
          <p:cNvPr id="30" name="Rectangle 29">
            <a:extLst>
              <a:ext uri="{FF2B5EF4-FFF2-40B4-BE49-F238E27FC236}">
                <a16:creationId xmlns:a16="http://schemas.microsoft.com/office/drawing/2014/main" id="{F021F5DC-68C1-C540-B3F4-5A731C93911D}"/>
              </a:ext>
            </a:extLst>
          </p:cNvPr>
          <p:cNvSpPr/>
          <p:nvPr/>
        </p:nvSpPr>
        <p:spPr>
          <a:xfrm rot="587035">
            <a:off x="9432924" y="3831563"/>
            <a:ext cx="180975" cy="222250"/>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bg1"/>
              </a:solidFill>
            </a:endParaRPr>
          </a:p>
        </p:txBody>
      </p:sp>
      <p:sp>
        <p:nvSpPr>
          <p:cNvPr id="34" name="Rectangle 33">
            <a:extLst>
              <a:ext uri="{FF2B5EF4-FFF2-40B4-BE49-F238E27FC236}">
                <a16:creationId xmlns:a16="http://schemas.microsoft.com/office/drawing/2014/main" id="{DAB0C2C6-D6D4-6A49-B226-CA7CAA3BF618}"/>
              </a:ext>
            </a:extLst>
          </p:cNvPr>
          <p:cNvSpPr/>
          <p:nvPr/>
        </p:nvSpPr>
        <p:spPr>
          <a:xfrm rot="906528">
            <a:off x="10394950" y="3869264"/>
            <a:ext cx="180975" cy="222250"/>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bg1"/>
              </a:solidFill>
            </a:endParaRPr>
          </a:p>
        </p:txBody>
      </p:sp>
      <p:sp>
        <p:nvSpPr>
          <p:cNvPr id="35" name="Rectangle 34">
            <a:extLst>
              <a:ext uri="{FF2B5EF4-FFF2-40B4-BE49-F238E27FC236}">
                <a16:creationId xmlns:a16="http://schemas.microsoft.com/office/drawing/2014/main" id="{FBDF40CB-6B99-8143-9D0B-8DC5AC2D91F9}"/>
              </a:ext>
            </a:extLst>
          </p:cNvPr>
          <p:cNvSpPr/>
          <p:nvPr/>
        </p:nvSpPr>
        <p:spPr>
          <a:xfrm rot="587035">
            <a:off x="7621000" y="4974439"/>
            <a:ext cx="147625" cy="222250"/>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bg1"/>
              </a:solidFill>
            </a:endParaRPr>
          </a:p>
        </p:txBody>
      </p:sp>
      <p:sp>
        <p:nvSpPr>
          <p:cNvPr id="37" name="Rectangle 36">
            <a:extLst>
              <a:ext uri="{FF2B5EF4-FFF2-40B4-BE49-F238E27FC236}">
                <a16:creationId xmlns:a16="http://schemas.microsoft.com/office/drawing/2014/main" id="{2E73C230-4138-CD4A-881E-F0369D8A9663}"/>
              </a:ext>
            </a:extLst>
          </p:cNvPr>
          <p:cNvSpPr/>
          <p:nvPr/>
        </p:nvSpPr>
        <p:spPr>
          <a:xfrm rot="1255424">
            <a:off x="8551180" y="4966334"/>
            <a:ext cx="147625" cy="222250"/>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bg1"/>
              </a:solidFill>
            </a:endParaRPr>
          </a:p>
        </p:txBody>
      </p:sp>
      <p:sp>
        <p:nvSpPr>
          <p:cNvPr id="38" name="Rectangle 37">
            <a:extLst>
              <a:ext uri="{FF2B5EF4-FFF2-40B4-BE49-F238E27FC236}">
                <a16:creationId xmlns:a16="http://schemas.microsoft.com/office/drawing/2014/main" id="{E9018F0F-7A7B-6F4A-B53A-9F257016A62C}"/>
              </a:ext>
            </a:extLst>
          </p:cNvPr>
          <p:cNvSpPr/>
          <p:nvPr/>
        </p:nvSpPr>
        <p:spPr>
          <a:xfrm rot="1712622">
            <a:off x="9495125" y="5015775"/>
            <a:ext cx="147625" cy="159468"/>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bg1"/>
              </a:solidFill>
            </a:endParaRPr>
          </a:p>
        </p:txBody>
      </p:sp>
      <p:sp>
        <p:nvSpPr>
          <p:cNvPr id="39" name="Rectangle 38">
            <a:extLst>
              <a:ext uri="{FF2B5EF4-FFF2-40B4-BE49-F238E27FC236}">
                <a16:creationId xmlns:a16="http://schemas.microsoft.com/office/drawing/2014/main" id="{E444BA78-8B63-1246-BE68-5C3CC0555B74}"/>
              </a:ext>
            </a:extLst>
          </p:cNvPr>
          <p:cNvSpPr/>
          <p:nvPr/>
        </p:nvSpPr>
        <p:spPr>
          <a:xfrm rot="587035">
            <a:off x="10472208" y="5012984"/>
            <a:ext cx="147625" cy="148190"/>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bg1"/>
              </a:solidFill>
            </a:endParaRPr>
          </a:p>
        </p:txBody>
      </p:sp>
    </p:spTree>
    <p:extLst>
      <p:ext uri="{BB962C8B-B14F-4D97-AF65-F5344CB8AC3E}">
        <p14:creationId xmlns:p14="http://schemas.microsoft.com/office/powerpoint/2010/main" val="417266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E0DD1-30FA-5440-B264-CFD3F579F0D4}"/>
              </a:ext>
            </a:extLst>
          </p:cNvPr>
          <p:cNvSpPr>
            <a:spLocks noGrp="1"/>
          </p:cNvSpPr>
          <p:nvPr>
            <p:ph type="title"/>
          </p:nvPr>
        </p:nvSpPr>
        <p:spPr/>
        <p:txBody>
          <a:bodyPr/>
          <a:lstStyle/>
          <a:p>
            <a:r>
              <a:rPr lang="en-US"/>
              <a:t>Tenzing</a:t>
            </a:r>
          </a:p>
        </p:txBody>
      </p:sp>
      <p:sp>
        <p:nvSpPr>
          <p:cNvPr id="3" name="Textplatzhalter 2">
            <a:extLst>
              <a:ext uri="{FF2B5EF4-FFF2-40B4-BE49-F238E27FC236}">
                <a16:creationId xmlns:a16="http://schemas.microsoft.com/office/drawing/2014/main" id="{A1F0C1A4-4E29-6649-BB25-FA1D651F4BA3}"/>
              </a:ext>
            </a:extLst>
          </p:cNvPr>
          <p:cNvSpPr>
            <a:spLocks noGrp="1"/>
          </p:cNvSpPr>
          <p:nvPr>
            <p:ph type="body" sz="quarter" idx="10"/>
          </p:nvPr>
        </p:nvSpPr>
        <p:spPr/>
        <p:txBody>
          <a:bodyPr/>
          <a:lstStyle/>
          <a:p>
            <a:r>
              <a:rPr lang="en-US"/>
              <a:t>Access to large image datastes simplified</a:t>
            </a:r>
          </a:p>
        </p:txBody>
      </p:sp>
      <p:sp>
        <p:nvSpPr>
          <p:cNvPr id="5" name="Textplatzhalter 4">
            <a:extLst>
              <a:ext uri="{FF2B5EF4-FFF2-40B4-BE49-F238E27FC236}">
                <a16:creationId xmlns:a16="http://schemas.microsoft.com/office/drawing/2014/main" id="{08AB1842-D6EF-E64F-A63A-15AE69ACF978}"/>
              </a:ext>
            </a:extLst>
          </p:cNvPr>
          <p:cNvSpPr>
            <a:spLocks noGrp="1"/>
          </p:cNvSpPr>
          <p:nvPr>
            <p:ph type="body" sz="quarter" idx="14"/>
          </p:nvPr>
        </p:nvSpPr>
        <p:spPr/>
        <p:txBody>
          <a:bodyPr/>
          <a:lstStyle/>
          <a:p>
            <a:r>
              <a:rPr lang="en-US"/>
              <a:t>We provide an API for </a:t>
            </a:r>
            <a:r>
              <a:rPr lang="en-US" b="1"/>
              <a:t>accessing images and image sets via Apache Spark</a:t>
            </a:r>
            <a:r>
              <a:rPr lang="en-US"/>
              <a:t>, </a:t>
            </a:r>
            <a:br>
              <a:rPr lang="en-US"/>
            </a:br>
            <a:r>
              <a:rPr lang="en-US"/>
              <a:t>for tagging/labeling (in CDH) and model training (in CDSW).</a:t>
            </a:r>
          </a:p>
          <a:p>
            <a:endParaRPr lang="en-US"/>
          </a:p>
          <a:p>
            <a:r>
              <a:rPr lang="en-US" b="1"/>
              <a:t>Solr’s powerful search </a:t>
            </a:r>
            <a:r>
              <a:rPr lang="en-US"/>
              <a:t>capabilities are used to identify the right images.</a:t>
            </a:r>
          </a:p>
          <a:p>
            <a:endParaRPr lang="en-US"/>
          </a:p>
          <a:p>
            <a:r>
              <a:rPr lang="en-US"/>
              <a:t>The complexity of allocating individual images or image sets within HBase is hidden within the </a:t>
            </a:r>
            <a:r>
              <a:rPr lang="en-US" b="1"/>
              <a:t>data access layer (DAL)</a:t>
            </a:r>
            <a:r>
              <a:rPr lang="en-US"/>
              <a:t>, and the </a:t>
            </a:r>
            <a:r>
              <a:rPr lang="en-US" b="1"/>
              <a:t>Tenzing-API</a:t>
            </a:r>
            <a:r>
              <a:rPr lang="en-US"/>
              <a:t>.</a:t>
            </a:r>
          </a:p>
        </p:txBody>
      </p:sp>
      <p:grpSp>
        <p:nvGrpSpPr>
          <p:cNvPr id="6" name="Shape 413">
            <a:extLst>
              <a:ext uri="{FF2B5EF4-FFF2-40B4-BE49-F238E27FC236}">
                <a16:creationId xmlns:a16="http://schemas.microsoft.com/office/drawing/2014/main" id="{9AA1CFB4-D04F-9042-A391-0AC7F6F2AC57}"/>
              </a:ext>
            </a:extLst>
          </p:cNvPr>
          <p:cNvGrpSpPr/>
          <p:nvPr/>
        </p:nvGrpSpPr>
        <p:grpSpPr>
          <a:xfrm>
            <a:off x="10843047" y="537560"/>
            <a:ext cx="802853" cy="715186"/>
            <a:chOff x="1881665" y="885089"/>
            <a:chExt cx="662940" cy="590550"/>
          </a:xfrm>
          <a:solidFill>
            <a:schemeClr val="accent2"/>
          </a:solidFill>
        </p:grpSpPr>
        <p:sp>
          <p:nvSpPr>
            <p:cNvPr id="7" name="Shape 414">
              <a:extLst>
                <a:ext uri="{FF2B5EF4-FFF2-40B4-BE49-F238E27FC236}">
                  <a16:creationId xmlns:a16="http://schemas.microsoft.com/office/drawing/2014/main" id="{9F7AA584-9E53-6549-95FB-2F0B4B407F69}"/>
                </a:ext>
              </a:extLst>
            </p:cNvPr>
            <p:cNvSpPr/>
            <p:nvPr/>
          </p:nvSpPr>
          <p:spPr>
            <a:xfrm>
              <a:off x="2152175" y="885089"/>
              <a:ext cx="123825" cy="590550"/>
            </a:xfrm>
            <a:custGeom>
              <a:avLst/>
              <a:gdLst/>
              <a:ahLst/>
              <a:cxnLst/>
              <a:rect l="0" t="0" r="0" b="0"/>
              <a:pathLst>
                <a:path w="123825" h="590550" extrusionOk="0">
                  <a:moveTo>
                    <a:pt x="118586" y="159544"/>
                  </a:moveTo>
                  <a:cubicBezTo>
                    <a:pt x="118586" y="131921"/>
                    <a:pt x="98584" y="109061"/>
                    <a:pt x="71914" y="104299"/>
                  </a:cubicBezTo>
                  <a:lnTo>
                    <a:pt x="71914" y="7144"/>
                  </a:lnTo>
                  <a:lnTo>
                    <a:pt x="53816" y="7144"/>
                  </a:lnTo>
                  <a:lnTo>
                    <a:pt x="53816" y="104299"/>
                  </a:lnTo>
                  <a:cubicBezTo>
                    <a:pt x="27146" y="109061"/>
                    <a:pt x="7144" y="131921"/>
                    <a:pt x="7144" y="159544"/>
                  </a:cubicBezTo>
                  <a:cubicBezTo>
                    <a:pt x="7144" y="184309"/>
                    <a:pt x="23336" y="206216"/>
                    <a:pt x="46196" y="212884"/>
                  </a:cubicBezTo>
                  <a:cubicBezTo>
                    <a:pt x="46196" y="212884"/>
                    <a:pt x="46196" y="212884"/>
                    <a:pt x="46196" y="212884"/>
                  </a:cubicBezTo>
                  <a:cubicBezTo>
                    <a:pt x="48101" y="212884"/>
                    <a:pt x="49054" y="213836"/>
                    <a:pt x="50959" y="213836"/>
                  </a:cubicBezTo>
                  <a:cubicBezTo>
                    <a:pt x="51911" y="213836"/>
                    <a:pt x="51911" y="213836"/>
                    <a:pt x="52864" y="213836"/>
                  </a:cubicBezTo>
                  <a:cubicBezTo>
                    <a:pt x="52864" y="213836"/>
                    <a:pt x="53816" y="213836"/>
                    <a:pt x="53816" y="213836"/>
                  </a:cubicBezTo>
                  <a:lnTo>
                    <a:pt x="53816" y="241459"/>
                  </a:lnTo>
                  <a:cubicBezTo>
                    <a:pt x="27146" y="246221"/>
                    <a:pt x="7144" y="269081"/>
                    <a:pt x="7144" y="296704"/>
                  </a:cubicBezTo>
                  <a:cubicBezTo>
                    <a:pt x="7144" y="321469"/>
                    <a:pt x="23336" y="343376"/>
                    <a:pt x="46196" y="350044"/>
                  </a:cubicBezTo>
                  <a:cubicBezTo>
                    <a:pt x="46196" y="350044"/>
                    <a:pt x="46196" y="350044"/>
                    <a:pt x="46196" y="350044"/>
                  </a:cubicBezTo>
                  <a:cubicBezTo>
                    <a:pt x="48101" y="350044"/>
                    <a:pt x="49054" y="350996"/>
                    <a:pt x="50959" y="350996"/>
                  </a:cubicBezTo>
                  <a:cubicBezTo>
                    <a:pt x="51911" y="350996"/>
                    <a:pt x="51911" y="350996"/>
                    <a:pt x="52864" y="350996"/>
                  </a:cubicBezTo>
                  <a:cubicBezTo>
                    <a:pt x="52864" y="350996"/>
                    <a:pt x="53816" y="350996"/>
                    <a:pt x="53816" y="350996"/>
                  </a:cubicBezTo>
                  <a:lnTo>
                    <a:pt x="53816" y="378619"/>
                  </a:lnTo>
                  <a:cubicBezTo>
                    <a:pt x="27146" y="383381"/>
                    <a:pt x="7144" y="406241"/>
                    <a:pt x="7144" y="433864"/>
                  </a:cubicBezTo>
                  <a:cubicBezTo>
                    <a:pt x="7144" y="458629"/>
                    <a:pt x="23336" y="480536"/>
                    <a:pt x="46196" y="487204"/>
                  </a:cubicBezTo>
                  <a:cubicBezTo>
                    <a:pt x="46196" y="487204"/>
                    <a:pt x="46196" y="487204"/>
                    <a:pt x="46196" y="487204"/>
                  </a:cubicBezTo>
                  <a:cubicBezTo>
                    <a:pt x="48101" y="487204"/>
                    <a:pt x="49054" y="488156"/>
                    <a:pt x="50959" y="488156"/>
                  </a:cubicBezTo>
                  <a:cubicBezTo>
                    <a:pt x="51911" y="488156"/>
                    <a:pt x="51911" y="488156"/>
                    <a:pt x="52864" y="488156"/>
                  </a:cubicBezTo>
                  <a:cubicBezTo>
                    <a:pt x="52864" y="488156"/>
                    <a:pt x="53816" y="488156"/>
                    <a:pt x="53816" y="488156"/>
                  </a:cubicBezTo>
                  <a:lnTo>
                    <a:pt x="53816" y="585311"/>
                  </a:lnTo>
                  <a:lnTo>
                    <a:pt x="71914" y="585311"/>
                  </a:lnTo>
                  <a:lnTo>
                    <a:pt x="71914" y="489109"/>
                  </a:lnTo>
                  <a:cubicBezTo>
                    <a:pt x="98584" y="484346"/>
                    <a:pt x="118586" y="461486"/>
                    <a:pt x="118586" y="433864"/>
                  </a:cubicBezTo>
                  <a:cubicBezTo>
                    <a:pt x="118586" y="406241"/>
                    <a:pt x="98584" y="383381"/>
                    <a:pt x="71914" y="378619"/>
                  </a:cubicBezTo>
                  <a:lnTo>
                    <a:pt x="71914" y="350996"/>
                  </a:lnTo>
                  <a:cubicBezTo>
                    <a:pt x="98584" y="346234"/>
                    <a:pt x="118586" y="323374"/>
                    <a:pt x="118586" y="295751"/>
                  </a:cubicBezTo>
                  <a:cubicBezTo>
                    <a:pt x="118586" y="268129"/>
                    <a:pt x="98584" y="245269"/>
                    <a:pt x="71914" y="240506"/>
                  </a:cubicBezTo>
                  <a:lnTo>
                    <a:pt x="71914" y="212884"/>
                  </a:lnTo>
                  <a:cubicBezTo>
                    <a:pt x="98584" y="210026"/>
                    <a:pt x="118586" y="187166"/>
                    <a:pt x="118586" y="159544"/>
                  </a:cubicBezTo>
                  <a:close/>
                  <a:moveTo>
                    <a:pt x="100489" y="159544"/>
                  </a:moveTo>
                  <a:cubicBezTo>
                    <a:pt x="100489" y="176689"/>
                    <a:pt x="88106" y="191929"/>
                    <a:pt x="71914" y="195739"/>
                  </a:cubicBezTo>
                  <a:lnTo>
                    <a:pt x="71914" y="123349"/>
                  </a:lnTo>
                  <a:cubicBezTo>
                    <a:pt x="88106" y="127159"/>
                    <a:pt x="100489" y="141446"/>
                    <a:pt x="100489" y="159544"/>
                  </a:cubicBezTo>
                  <a:close/>
                  <a:moveTo>
                    <a:pt x="100489" y="434816"/>
                  </a:moveTo>
                  <a:cubicBezTo>
                    <a:pt x="100489" y="451961"/>
                    <a:pt x="88106" y="467201"/>
                    <a:pt x="71914" y="471011"/>
                  </a:cubicBezTo>
                  <a:lnTo>
                    <a:pt x="71914" y="397669"/>
                  </a:lnTo>
                  <a:cubicBezTo>
                    <a:pt x="88106" y="402431"/>
                    <a:pt x="100489" y="416719"/>
                    <a:pt x="100489" y="434816"/>
                  </a:cubicBezTo>
                  <a:close/>
                  <a:moveTo>
                    <a:pt x="100489" y="296704"/>
                  </a:moveTo>
                  <a:cubicBezTo>
                    <a:pt x="100489" y="313849"/>
                    <a:pt x="88106" y="329089"/>
                    <a:pt x="71914" y="332899"/>
                  </a:cubicBezTo>
                  <a:lnTo>
                    <a:pt x="71914" y="260509"/>
                  </a:lnTo>
                  <a:cubicBezTo>
                    <a:pt x="88106" y="264319"/>
                    <a:pt x="100489" y="279559"/>
                    <a:pt x="100489" y="29670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8" name="Shape 415">
              <a:extLst>
                <a:ext uri="{FF2B5EF4-FFF2-40B4-BE49-F238E27FC236}">
                  <a16:creationId xmlns:a16="http://schemas.microsoft.com/office/drawing/2014/main" id="{48F26DDD-55ED-D44E-A908-4CC984E4ECAA}"/>
                </a:ext>
              </a:extLst>
            </p:cNvPr>
            <p:cNvSpPr/>
            <p:nvPr/>
          </p:nvSpPr>
          <p:spPr>
            <a:xfrm>
              <a:off x="2286478" y="981292"/>
              <a:ext cx="123825" cy="123825"/>
            </a:xfrm>
            <a:custGeom>
              <a:avLst/>
              <a:gdLst/>
              <a:ahLst/>
              <a:cxnLst/>
              <a:rect l="0" t="0" r="0" b="0"/>
              <a:pathLst>
                <a:path w="123825" h="123825" extrusionOk="0">
                  <a:moveTo>
                    <a:pt x="63341" y="7144"/>
                  </a:moveTo>
                  <a:cubicBezTo>
                    <a:pt x="32861" y="7144"/>
                    <a:pt x="7144" y="31909"/>
                    <a:pt x="7144" y="63341"/>
                  </a:cubicBezTo>
                  <a:cubicBezTo>
                    <a:pt x="7144" y="94774"/>
                    <a:pt x="31909" y="119539"/>
                    <a:pt x="63341" y="119539"/>
                  </a:cubicBezTo>
                  <a:cubicBezTo>
                    <a:pt x="94774" y="119539"/>
                    <a:pt x="119539" y="94774"/>
                    <a:pt x="119539" y="63341"/>
                  </a:cubicBezTo>
                  <a:cubicBezTo>
                    <a:pt x="119539" y="31909"/>
                    <a:pt x="93821" y="7144"/>
                    <a:pt x="63341" y="7144"/>
                  </a:cubicBezTo>
                  <a:close/>
                  <a:moveTo>
                    <a:pt x="63341" y="100489"/>
                  </a:moveTo>
                  <a:cubicBezTo>
                    <a:pt x="42386" y="100489"/>
                    <a:pt x="26194" y="83344"/>
                    <a:pt x="26194" y="63341"/>
                  </a:cubicBezTo>
                  <a:cubicBezTo>
                    <a:pt x="26194" y="43339"/>
                    <a:pt x="43339" y="26194"/>
                    <a:pt x="63341" y="26194"/>
                  </a:cubicBezTo>
                  <a:cubicBezTo>
                    <a:pt x="83344" y="26194"/>
                    <a:pt x="100489" y="43339"/>
                    <a:pt x="100489" y="63341"/>
                  </a:cubicBezTo>
                  <a:cubicBezTo>
                    <a:pt x="100489" y="83344"/>
                    <a:pt x="83344" y="100489"/>
                    <a:pt x="63341" y="100489"/>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9" name="Shape 416">
              <a:extLst>
                <a:ext uri="{FF2B5EF4-FFF2-40B4-BE49-F238E27FC236}">
                  <a16:creationId xmlns:a16="http://schemas.microsoft.com/office/drawing/2014/main" id="{BACF44AE-6B27-6C4E-83E1-63DAD894665D}"/>
                </a:ext>
              </a:extLst>
            </p:cNvPr>
            <p:cNvSpPr/>
            <p:nvPr/>
          </p:nvSpPr>
          <p:spPr>
            <a:xfrm>
              <a:off x="2420780" y="981292"/>
              <a:ext cx="123825" cy="123825"/>
            </a:xfrm>
            <a:custGeom>
              <a:avLst/>
              <a:gdLst/>
              <a:ahLst/>
              <a:cxnLst/>
              <a:rect l="0" t="0" r="0" b="0"/>
              <a:pathLst>
                <a:path w="123825" h="123825" extrusionOk="0">
                  <a:moveTo>
                    <a:pt x="63341" y="119539"/>
                  </a:moveTo>
                  <a:cubicBezTo>
                    <a:pt x="93821" y="119539"/>
                    <a:pt x="119539" y="94774"/>
                    <a:pt x="119539" y="63341"/>
                  </a:cubicBezTo>
                  <a:cubicBezTo>
                    <a:pt x="119539" y="31909"/>
                    <a:pt x="94774" y="7144"/>
                    <a:pt x="63341" y="7144"/>
                  </a:cubicBezTo>
                  <a:cubicBezTo>
                    <a:pt x="31909" y="7144"/>
                    <a:pt x="7144" y="31909"/>
                    <a:pt x="7144" y="63341"/>
                  </a:cubicBezTo>
                  <a:cubicBezTo>
                    <a:pt x="7144" y="94774"/>
                    <a:pt x="32861" y="119539"/>
                    <a:pt x="63341" y="119539"/>
                  </a:cubicBezTo>
                  <a:close/>
                  <a:moveTo>
                    <a:pt x="63341" y="25241"/>
                  </a:moveTo>
                  <a:cubicBezTo>
                    <a:pt x="84296" y="25241"/>
                    <a:pt x="100489" y="42386"/>
                    <a:pt x="100489" y="62389"/>
                  </a:cubicBezTo>
                  <a:cubicBezTo>
                    <a:pt x="100489" y="82391"/>
                    <a:pt x="83344" y="99536"/>
                    <a:pt x="63341" y="99536"/>
                  </a:cubicBezTo>
                  <a:cubicBezTo>
                    <a:pt x="43339" y="99536"/>
                    <a:pt x="26194" y="82391"/>
                    <a:pt x="26194" y="62389"/>
                  </a:cubicBezTo>
                  <a:cubicBezTo>
                    <a:pt x="26194" y="42386"/>
                    <a:pt x="43339" y="25241"/>
                    <a:pt x="63341" y="25241"/>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10" name="Shape 417">
              <a:extLst>
                <a:ext uri="{FF2B5EF4-FFF2-40B4-BE49-F238E27FC236}">
                  <a16:creationId xmlns:a16="http://schemas.microsoft.com/office/drawing/2014/main" id="{F83F097C-10CB-5342-B651-DDB2B072C401}"/>
                </a:ext>
              </a:extLst>
            </p:cNvPr>
            <p:cNvSpPr/>
            <p:nvPr/>
          </p:nvSpPr>
          <p:spPr>
            <a:xfrm>
              <a:off x="1881665" y="981292"/>
              <a:ext cx="123825" cy="123825"/>
            </a:xfrm>
            <a:custGeom>
              <a:avLst/>
              <a:gdLst/>
              <a:ahLst/>
              <a:cxnLst/>
              <a:rect l="0" t="0" r="0" b="0"/>
              <a:pathLst>
                <a:path w="123825" h="123825" extrusionOk="0">
                  <a:moveTo>
                    <a:pt x="63341" y="7144"/>
                  </a:moveTo>
                  <a:cubicBezTo>
                    <a:pt x="31909" y="7144"/>
                    <a:pt x="7144" y="31909"/>
                    <a:pt x="7144" y="63341"/>
                  </a:cubicBezTo>
                  <a:cubicBezTo>
                    <a:pt x="7144" y="94774"/>
                    <a:pt x="31909" y="119539"/>
                    <a:pt x="63341" y="119539"/>
                  </a:cubicBezTo>
                  <a:cubicBezTo>
                    <a:pt x="94774" y="119539"/>
                    <a:pt x="119539" y="94774"/>
                    <a:pt x="119539" y="63341"/>
                  </a:cubicBezTo>
                  <a:cubicBezTo>
                    <a:pt x="119539" y="31909"/>
                    <a:pt x="93821" y="7144"/>
                    <a:pt x="63341" y="714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11" name="Shape 418">
              <a:extLst>
                <a:ext uri="{FF2B5EF4-FFF2-40B4-BE49-F238E27FC236}">
                  <a16:creationId xmlns:a16="http://schemas.microsoft.com/office/drawing/2014/main" id="{7277C239-AD7C-B44A-A3D0-C27BC0066B7D}"/>
                </a:ext>
              </a:extLst>
            </p:cNvPr>
            <p:cNvSpPr/>
            <p:nvPr/>
          </p:nvSpPr>
          <p:spPr>
            <a:xfrm>
              <a:off x="2015968" y="981292"/>
              <a:ext cx="123825" cy="123825"/>
            </a:xfrm>
            <a:custGeom>
              <a:avLst/>
              <a:gdLst/>
              <a:ahLst/>
              <a:cxnLst/>
              <a:rect l="0" t="0" r="0" b="0"/>
              <a:pathLst>
                <a:path w="123825" h="123825" extrusionOk="0">
                  <a:moveTo>
                    <a:pt x="63341" y="7144"/>
                  </a:moveTo>
                  <a:cubicBezTo>
                    <a:pt x="32861" y="7144"/>
                    <a:pt x="7144" y="31909"/>
                    <a:pt x="7144" y="63341"/>
                  </a:cubicBezTo>
                  <a:cubicBezTo>
                    <a:pt x="7144" y="94774"/>
                    <a:pt x="31909" y="119539"/>
                    <a:pt x="63341" y="119539"/>
                  </a:cubicBezTo>
                  <a:cubicBezTo>
                    <a:pt x="94774" y="119539"/>
                    <a:pt x="119539" y="94774"/>
                    <a:pt x="119539" y="63341"/>
                  </a:cubicBezTo>
                  <a:cubicBezTo>
                    <a:pt x="119539" y="31909"/>
                    <a:pt x="94774" y="7144"/>
                    <a:pt x="63341" y="714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12" name="Shape 419">
              <a:extLst>
                <a:ext uri="{FF2B5EF4-FFF2-40B4-BE49-F238E27FC236}">
                  <a16:creationId xmlns:a16="http://schemas.microsoft.com/office/drawing/2014/main" id="{574B1D8E-81BD-1A40-9A41-87F00D33DECB}"/>
                </a:ext>
              </a:extLst>
            </p:cNvPr>
            <p:cNvSpPr/>
            <p:nvPr/>
          </p:nvSpPr>
          <p:spPr>
            <a:xfrm>
              <a:off x="2286478" y="1118452"/>
              <a:ext cx="123825" cy="123825"/>
            </a:xfrm>
            <a:custGeom>
              <a:avLst/>
              <a:gdLst/>
              <a:ahLst/>
              <a:cxnLst/>
              <a:rect l="0" t="0" r="0" b="0"/>
              <a:pathLst>
                <a:path w="123825" h="123825" extrusionOk="0">
                  <a:moveTo>
                    <a:pt x="63341" y="7144"/>
                  </a:moveTo>
                  <a:cubicBezTo>
                    <a:pt x="32861" y="7144"/>
                    <a:pt x="7144" y="31909"/>
                    <a:pt x="7144" y="63341"/>
                  </a:cubicBezTo>
                  <a:cubicBezTo>
                    <a:pt x="7144" y="94774"/>
                    <a:pt x="31909" y="119539"/>
                    <a:pt x="63341" y="119539"/>
                  </a:cubicBezTo>
                  <a:cubicBezTo>
                    <a:pt x="94774" y="119539"/>
                    <a:pt x="119539" y="94774"/>
                    <a:pt x="119539" y="63341"/>
                  </a:cubicBezTo>
                  <a:cubicBezTo>
                    <a:pt x="119539" y="31909"/>
                    <a:pt x="93821" y="7144"/>
                    <a:pt x="63341" y="7144"/>
                  </a:cubicBezTo>
                  <a:close/>
                  <a:moveTo>
                    <a:pt x="63341" y="101441"/>
                  </a:moveTo>
                  <a:cubicBezTo>
                    <a:pt x="42386" y="101441"/>
                    <a:pt x="26194" y="84296"/>
                    <a:pt x="26194" y="64294"/>
                  </a:cubicBezTo>
                  <a:cubicBezTo>
                    <a:pt x="26194" y="44291"/>
                    <a:pt x="43339" y="27146"/>
                    <a:pt x="63341" y="27146"/>
                  </a:cubicBezTo>
                  <a:cubicBezTo>
                    <a:pt x="83344" y="27146"/>
                    <a:pt x="100489" y="44291"/>
                    <a:pt x="100489" y="64294"/>
                  </a:cubicBezTo>
                  <a:cubicBezTo>
                    <a:pt x="100489" y="84296"/>
                    <a:pt x="83344" y="101441"/>
                    <a:pt x="63341" y="101441"/>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13" name="Shape 420">
              <a:extLst>
                <a:ext uri="{FF2B5EF4-FFF2-40B4-BE49-F238E27FC236}">
                  <a16:creationId xmlns:a16="http://schemas.microsoft.com/office/drawing/2014/main" id="{D3FA4E26-3213-2B48-8E16-725CF230249B}"/>
                </a:ext>
              </a:extLst>
            </p:cNvPr>
            <p:cNvSpPr/>
            <p:nvPr/>
          </p:nvSpPr>
          <p:spPr>
            <a:xfrm>
              <a:off x="2420780" y="1118452"/>
              <a:ext cx="123825" cy="123825"/>
            </a:xfrm>
            <a:custGeom>
              <a:avLst/>
              <a:gdLst/>
              <a:ahLst/>
              <a:cxnLst/>
              <a:rect l="0" t="0" r="0" b="0"/>
              <a:pathLst>
                <a:path w="123825" h="123825" extrusionOk="0">
                  <a:moveTo>
                    <a:pt x="63341" y="7144"/>
                  </a:moveTo>
                  <a:cubicBezTo>
                    <a:pt x="32861" y="7144"/>
                    <a:pt x="7144" y="31909"/>
                    <a:pt x="7144" y="63341"/>
                  </a:cubicBezTo>
                  <a:cubicBezTo>
                    <a:pt x="7144" y="94774"/>
                    <a:pt x="31909" y="119539"/>
                    <a:pt x="63341" y="119539"/>
                  </a:cubicBezTo>
                  <a:cubicBezTo>
                    <a:pt x="94774" y="119539"/>
                    <a:pt x="119539" y="94774"/>
                    <a:pt x="119539" y="63341"/>
                  </a:cubicBezTo>
                  <a:cubicBezTo>
                    <a:pt x="119539" y="31909"/>
                    <a:pt x="94774" y="7144"/>
                    <a:pt x="63341" y="7144"/>
                  </a:cubicBezTo>
                  <a:close/>
                  <a:moveTo>
                    <a:pt x="63341" y="101441"/>
                  </a:moveTo>
                  <a:cubicBezTo>
                    <a:pt x="42386" y="101441"/>
                    <a:pt x="26194" y="84296"/>
                    <a:pt x="26194" y="64294"/>
                  </a:cubicBezTo>
                  <a:cubicBezTo>
                    <a:pt x="26194" y="44291"/>
                    <a:pt x="43339" y="27146"/>
                    <a:pt x="63341" y="27146"/>
                  </a:cubicBezTo>
                  <a:cubicBezTo>
                    <a:pt x="83344" y="27146"/>
                    <a:pt x="100489" y="44291"/>
                    <a:pt x="100489" y="64294"/>
                  </a:cubicBezTo>
                  <a:cubicBezTo>
                    <a:pt x="100489" y="84296"/>
                    <a:pt x="84296" y="101441"/>
                    <a:pt x="63341" y="101441"/>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14" name="Shape 421">
              <a:extLst>
                <a:ext uri="{FF2B5EF4-FFF2-40B4-BE49-F238E27FC236}">
                  <a16:creationId xmlns:a16="http://schemas.microsoft.com/office/drawing/2014/main" id="{6E22EA5B-AC09-924A-9997-B4CFB973E898}"/>
                </a:ext>
              </a:extLst>
            </p:cNvPr>
            <p:cNvSpPr/>
            <p:nvPr/>
          </p:nvSpPr>
          <p:spPr>
            <a:xfrm>
              <a:off x="1881665" y="1118452"/>
              <a:ext cx="123825" cy="123825"/>
            </a:xfrm>
            <a:custGeom>
              <a:avLst/>
              <a:gdLst/>
              <a:ahLst/>
              <a:cxnLst/>
              <a:rect l="0" t="0" r="0" b="0"/>
              <a:pathLst>
                <a:path w="123825" h="123825" extrusionOk="0">
                  <a:moveTo>
                    <a:pt x="63341" y="7144"/>
                  </a:moveTo>
                  <a:cubicBezTo>
                    <a:pt x="32861" y="7144"/>
                    <a:pt x="7144" y="31909"/>
                    <a:pt x="7144" y="63341"/>
                  </a:cubicBezTo>
                  <a:cubicBezTo>
                    <a:pt x="7144" y="94774"/>
                    <a:pt x="31909" y="119539"/>
                    <a:pt x="63341" y="119539"/>
                  </a:cubicBezTo>
                  <a:cubicBezTo>
                    <a:pt x="94774" y="119539"/>
                    <a:pt x="119539" y="94774"/>
                    <a:pt x="119539" y="63341"/>
                  </a:cubicBezTo>
                  <a:cubicBezTo>
                    <a:pt x="119539" y="31909"/>
                    <a:pt x="93821" y="7144"/>
                    <a:pt x="63341" y="714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15" name="Shape 422">
              <a:extLst>
                <a:ext uri="{FF2B5EF4-FFF2-40B4-BE49-F238E27FC236}">
                  <a16:creationId xmlns:a16="http://schemas.microsoft.com/office/drawing/2014/main" id="{8C2FE9FC-DC24-9040-B302-18A7FEA18229}"/>
                </a:ext>
              </a:extLst>
            </p:cNvPr>
            <p:cNvSpPr/>
            <p:nvPr/>
          </p:nvSpPr>
          <p:spPr>
            <a:xfrm>
              <a:off x="2015968" y="1118452"/>
              <a:ext cx="123825" cy="123825"/>
            </a:xfrm>
            <a:custGeom>
              <a:avLst/>
              <a:gdLst/>
              <a:ahLst/>
              <a:cxnLst/>
              <a:rect l="0" t="0" r="0" b="0"/>
              <a:pathLst>
                <a:path w="123825" h="123825" extrusionOk="0">
                  <a:moveTo>
                    <a:pt x="63341" y="7144"/>
                  </a:moveTo>
                  <a:cubicBezTo>
                    <a:pt x="32861" y="7144"/>
                    <a:pt x="7144" y="31909"/>
                    <a:pt x="7144" y="63341"/>
                  </a:cubicBezTo>
                  <a:cubicBezTo>
                    <a:pt x="7144" y="94774"/>
                    <a:pt x="31909" y="119539"/>
                    <a:pt x="63341" y="119539"/>
                  </a:cubicBezTo>
                  <a:cubicBezTo>
                    <a:pt x="94774" y="119539"/>
                    <a:pt x="119539" y="94774"/>
                    <a:pt x="119539" y="63341"/>
                  </a:cubicBezTo>
                  <a:cubicBezTo>
                    <a:pt x="119539" y="31909"/>
                    <a:pt x="94774" y="7144"/>
                    <a:pt x="63341" y="714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16" name="Shape 423">
              <a:extLst>
                <a:ext uri="{FF2B5EF4-FFF2-40B4-BE49-F238E27FC236}">
                  <a16:creationId xmlns:a16="http://schemas.microsoft.com/office/drawing/2014/main" id="{ACEF3BC2-CF5D-1B42-840A-244C48DEEF7E}"/>
                </a:ext>
              </a:extLst>
            </p:cNvPr>
            <p:cNvSpPr/>
            <p:nvPr/>
          </p:nvSpPr>
          <p:spPr>
            <a:xfrm>
              <a:off x="2286478" y="1256564"/>
              <a:ext cx="123825" cy="123825"/>
            </a:xfrm>
            <a:custGeom>
              <a:avLst/>
              <a:gdLst/>
              <a:ahLst/>
              <a:cxnLst/>
              <a:rect l="0" t="0" r="0" b="0"/>
              <a:pathLst>
                <a:path w="123825" h="123825" extrusionOk="0">
                  <a:moveTo>
                    <a:pt x="63341" y="7144"/>
                  </a:moveTo>
                  <a:cubicBezTo>
                    <a:pt x="32861" y="7144"/>
                    <a:pt x="7144" y="31909"/>
                    <a:pt x="7144" y="63341"/>
                  </a:cubicBezTo>
                  <a:cubicBezTo>
                    <a:pt x="7144" y="94774"/>
                    <a:pt x="31909" y="119539"/>
                    <a:pt x="63341" y="119539"/>
                  </a:cubicBezTo>
                  <a:cubicBezTo>
                    <a:pt x="94774" y="119539"/>
                    <a:pt x="119539" y="94774"/>
                    <a:pt x="119539" y="63341"/>
                  </a:cubicBezTo>
                  <a:cubicBezTo>
                    <a:pt x="119539" y="31909"/>
                    <a:pt x="93821" y="7144"/>
                    <a:pt x="63341" y="7144"/>
                  </a:cubicBezTo>
                  <a:close/>
                  <a:moveTo>
                    <a:pt x="63341" y="100489"/>
                  </a:moveTo>
                  <a:cubicBezTo>
                    <a:pt x="42386" y="100489"/>
                    <a:pt x="26194" y="83344"/>
                    <a:pt x="26194" y="63341"/>
                  </a:cubicBezTo>
                  <a:cubicBezTo>
                    <a:pt x="26194" y="43339"/>
                    <a:pt x="43339" y="26194"/>
                    <a:pt x="63341" y="26194"/>
                  </a:cubicBezTo>
                  <a:cubicBezTo>
                    <a:pt x="83344" y="26194"/>
                    <a:pt x="100489" y="43339"/>
                    <a:pt x="100489" y="63341"/>
                  </a:cubicBezTo>
                  <a:cubicBezTo>
                    <a:pt x="100489" y="83344"/>
                    <a:pt x="83344" y="100489"/>
                    <a:pt x="63341" y="100489"/>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17" name="Shape 424">
              <a:extLst>
                <a:ext uri="{FF2B5EF4-FFF2-40B4-BE49-F238E27FC236}">
                  <a16:creationId xmlns:a16="http://schemas.microsoft.com/office/drawing/2014/main" id="{D3A8B6C7-83AB-0C46-8FC5-F4404978E205}"/>
                </a:ext>
              </a:extLst>
            </p:cNvPr>
            <p:cNvSpPr/>
            <p:nvPr/>
          </p:nvSpPr>
          <p:spPr>
            <a:xfrm>
              <a:off x="2420780" y="1256564"/>
              <a:ext cx="123825" cy="123825"/>
            </a:xfrm>
            <a:custGeom>
              <a:avLst/>
              <a:gdLst/>
              <a:ahLst/>
              <a:cxnLst/>
              <a:rect l="0" t="0" r="0" b="0"/>
              <a:pathLst>
                <a:path w="123825" h="123825" extrusionOk="0">
                  <a:moveTo>
                    <a:pt x="63341" y="7144"/>
                  </a:moveTo>
                  <a:cubicBezTo>
                    <a:pt x="32861" y="7144"/>
                    <a:pt x="7144" y="31909"/>
                    <a:pt x="7144" y="63341"/>
                  </a:cubicBezTo>
                  <a:cubicBezTo>
                    <a:pt x="7144" y="94774"/>
                    <a:pt x="31909" y="119539"/>
                    <a:pt x="63341" y="119539"/>
                  </a:cubicBezTo>
                  <a:cubicBezTo>
                    <a:pt x="94774" y="119539"/>
                    <a:pt x="119539" y="94774"/>
                    <a:pt x="119539" y="63341"/>
                  </a:cubicBezTo>
                  <a:cubicBezTo>
                    <a:pt x="119539" y="31909"/>
                    <a:pt x="94774" y="7144"/>
                    <a:pt x="63341" y="7144"/>
                  </a:cubicBezTo>
                  <a:close/>
                  <a:moveTo>
                    <a:pt x="63341" y="100489"/>
                  </a:moveTo>
                  <a:cubicBezTo>
                    <a:pt x="42386" y="100489"/>
                    <a:pt x="26194" y="83344"/>
                    <a:pt x="26194" y="63341"/>
                  </a:cubicBezTo>
                  <a:cubicBezTo>
                    <a:pt x="26194" y="43339"/>
                    <a:pt x="43339" y="26194"/>
                    <a:pt x="63341" y="26194"/>
                  </a:cubicBezTo>
                  <a:cubicBezTo>
                    <a:pt x="83344" y="26194"/>
                    <a:pt x="100489" y="43339"/>
                    <a:pt x="100489" y="63341"/>
                  </a:cubicBezTo>
                  <a:cubicBezTo>
                    <a:pt x="100489" y="83344"/>
                    <a:pt x="84296" y="100489"/>
                    <a:pt x="63341" y="100489"/>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18" name="Shape 425">
              <a:extLst>
                <a:ext uri="{FF2B5EF4-FFF2-40B4-BE49-F238E27FC236}">
                  <a16:creationId xmlns:a16="http://schemas.microsoft.com/office/drawing/2014/main" id="{E48EFB62-6E22-6641-B900-819A77ACC1FB}"/>
                </a:ext>
              </a:extLst>
            </p:cNvPr>
            <p:cNvSpPr/>
            <p:nvPr/>
          </p:nvSpPr>
          <p:spPr>
            <a:xfrm>
              <a:off x="1881665" y="1256564"/>
              <a:ext cx="123825" cy="123825"/>
            </a:xfrm>
            <a:custGeom>
              <a:avLst/>
              <a:gdLst/>
              <a:ahLst/>
              <a:cxnLst/>
              <a:rect l="0" t="0" r="0" b="0"/>
              <a:pathLst>
                <a:path w="123825" h="123825" extrusionOk="0">
                  <a:moveTo>
                    <a:pt x="63341" y="7144"/>
                  </a:moveTo>
                  <a:cubicBezTo>
                    <a:pt x="31909" y="7144"/>
                    <a:pt x="7144" y="31909"/>
                    <a:pt x="7144" y="63341"/>
                  </a:cubicBezTo>
                  <a:cubicBezTo>
                    <a:pt x="7144" y="94774"/>
                    <a:pt x="31909" y="119539"/>
                    <a:pt x="63341" y="119539"/>
                  </a:cubicBezTo>
                  <a:cubicBezTo>
                    <a:pt x="94774" y="119539"/>
                    <a:pt x="119539" y="94774"/>
                    <a:pt x="119539" y="63341"/>
                  </a:cubicBezTo>
                  <a:cubicBezTo>
                    <a:pt x="119539" y="31909"/>
                    <a:pt x="93821" y="7144"/>
                    <a:pt x="63341" y="714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19" name="Shape 426">
              <a:extLst>
                <a:ext uri="{FF2B5EF4-FFF2-40B4-BE49-F238E27FC236}">
                  <a16:creationId xmlns:a16="http://schemas.microsoft.com/office/drawing/2014/main" id="{526D8830-23D9-3845-98B9-A182D93E1065}"/>
                </a:ext>
              </a:extLst>
            </p:cNvPr>
            <p:cNvSpPr/>
            <p:nvPr/>
          </p:nvSpPr>
          <p:spPr>
            <a:xfrm>
              <a:off x="2015968" y="1256564"/>
              <a:ext cx="123825" cy="123825"/>
            </a:xfrm>
            <a:custGeom>
              <a:avLst/>
              <a:gdLst/>
              <a:ahLst/>
              <a:cxnLst/>
              <a:rect l="0" t="0" r="0" b="0"/>
              <a:pathLst>
                <a:path w="123825" h="123825" extrusionOk="0">
                  <a:moveTo>
                    <a:pt x="63341" y="7144"/>
                  </a:moveTo>
                  <a:cubicBezTo>
                    <a:pt x="32861" y="7144"/>
                    <a:pt x="7144" y="31909"/>
                    <a:pt x="7144" y="63341"/>
                  </a:cubicBezTo>
                  <a:cubicBezTo>
                    <a:pt x="7144" y="94774"/>
                    <a:pt x="31909" y="119539"/>
                    <a:pt x="63341" y="119539"/>
                  </a:cubicBezTo>
                  <a:cubicBezTo>
                    <a:pt x="94774" y="119539"/>
                    <a:pt x="119539" y="94774"/>
                    <a:pt x="119539" y="63341"/>
                  </a:cubicBezTo>
                  <a:cubicBezTo>
                    <a:pt x="119539" y="31909"/>
                    <a:pt x="94774" y="7144"/>
                    <a:pt x="63341" y="714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grpSp>
    </p:spTree>
    <p:extLst>
      <p:ext uri="{BB962C8B-B14F-4D97-AF65-F5344CB8AC3E}">
        <p14:creationId xmlns:p14="http://schemas.microsoft.com/office/powerpoint/2010/main" val="76961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Full Data Pipeline FOR </a:t>
            </a:r>
            <a:r>
              <a:rPr lang="en-US" b="1" dirty="0"/>
              <a:t>THE TRAFFIC DOMAIN</a:t>
            </a:r>
            <a:r>
              <a:rPr lang="en-US" dirty="0"/>
              <a:t>:</a:t>
            </a:r>
          </a:p>
        </p:txBody>
      </p:sp>
      <p:pic>
        <p:nvPicPr>
          <p:cNvPr id="3" name="Picture 2"/>
          <p:cNvPicPr>
            <a:picLocks noChangeAspect="1"/>
          </p:cNvPicPr>
          <p:nvPr/>
        </p:nvPicPr>
        <p:blipFill>
          <a:blip r:embed="rId2"/>
          <a:stretch>
            <a:fillRect/>
          </a:stretch>
        </p:blipFill>
        <p:spPr>
          <a:xfrm>
            <a:off x="80962" y="1184174"/>
            <a:ext cx="12030075" cy="5137735"/>
          </a:xfrm>
          <a:prstGeom prst="rect">
            <a:avLst/>
          </a:prstGeom>
        </p:spPr>
      </p:pic>
    </p:spTree>
    <p:extLst>
      <p:ext uri="{BB962C8B-B14F-4D97-AF65-F5344CB8AC3E}">
        <p14:creationId xmlns:p14="http://schemas.microsoft.com/office/powerpoint/2010/main" val="165873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2D5E593-BABD-4B40-B45B-11519DCF9E98}"/>
              </a:ext>
            </a:extLst>
          </p:cNvPr>
          <p:cNvSpPr>
            <a:spLocks noGrp="1"/>
          </p:cNvSpPr>
          <p:nvPr>
            <p:ph type="title"/>
          </p:nvPr>
        </p:nvSpPr>
        <p:spPr/>
        <p:txBody>
          <a:bodyPr/>
          <a:lstStyle/>
          <a:p>
            <a:r>
              <a:rPr lang="en-US"/>
              <a:t>SOME IMPLEMENTATION Details ...</a:t>
            </a:r>
          </a:p>
        </p:txBody>
      </p:sp>
    </p:spTree>
    <p:extLst>
      <p:ext uri="{BB962C8B-B14F-4D97-AF65-F5344CB8AC3E}">
        <p14:creationId xmlns:p14="http://schemas.microsoft.com/office/powerpoint/2010/main" val="573612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PySpark</a:t>
            </a:r>
            <a:r>
              <a:rPr lang="en-US" dirty="0"/>
              <a:t> implementation (</a:t>
            </a:r>
            <a:r>
              <a:rPr lang="en-US" dirty="0" err="1"/>
              <a:t>Keras</a:t>
            </a:r>
            <a:r>
              <a:rPr lang="en-US" dirty="0"/>
              <a:t>)</a:t>
            </a:r>
          </a:p>
        </p:txBody>
      </p:sp>
      <p:sp>
        <p:nvSpPr>
          <p:cNvPr id="5" name="Text Placeholder 1"/>
          <p:cNvSpPr txBox="1">
            <a:spLocks/>
          </p:cNvSpPr>
          <p:nvPr/>
        </p:nvSpPr>
        <p:spPr>
          <a:xfrm>
            <a:off x="608711" y="2151108"/>
            <a:ext cx="10449814" cy="3704313"/>
          </a:xfrm>
          <a:prstGeom prst="rect">
            <a:avLst/>
          </a:prstGeom>
          <a:noFill/>
          <a:ln>
            <a:noFill/>
          </a:ln>
        </p:spPr>
        <p:txBody>
          <a:bodyPr lIns="91449" tIns="91449" rIns="91449" bIns="91449" anchor="ctr" anchorCtr="0"/>
          <a:lstStyle>
            <a:defPPr marR="0" algn="l" rtl="0">
              <a:lnSpc>
                <a:spcPct val="100000"/>
              </a:lnSpc>
              <a:spcBef>
                <a:spcPts val="0"/>
              </a:spcBef>
              <a:spcAft>
                <a:spcPts val="0"/>
              </a:spcAft>
            </a:defPPr>
            <a:lvl1pPr marR="0" algn="l" rtl="0">
              <a:lnSpc>
                <a:spcPct val="115000"/>
              </a:lnSpc>
              <a:spcBef>
                <a:spcPts val="0"/>
              </a:spcBef>
              <a:spcAft>
                <a:spcPts val="1600"/>
              </a:spcAft>
              <a:buClr>
                <a:srgbClr val="666666"/>
              </a:buClr>
              <a:buSzPct val="100000"/>
              <a:buFont typeface="Raleway"/>
              <a:buNone/>
              <a:defRPr sz="2600" b="0" i="0" u="none" strike="noStrike" cap="none" baseline="0">
                <a:solidFill>
                  <a:srgbClr val="666666"/>
                </a:solidFill>
                <a:latin typeface="Raleway"/>
                <a:ea typeface="Raleway"/>
                <a:cs typeface="Raleway"/>
                <a:sym typeface="Raleway"/>
                <a:rtl val="0"/>
              </a:defRPr>
            </a:lvl1pPr>
            <a:lvl2pPr marR="0" algn="l" rtl="0">
              <a:lnSpc>
                <a:spcPct val="115000"/>
              </a:lnSpc>
              <a:spcBef>
                <a:spcPts val="0"/>
              </a:spcBef>
              <a:spcAft>
                <a:spcPts val="1600"/>
              </a:spcAft>
              <a:buClr>
                <a:srgbClr val="666666"/>
              </a:buClr>
              <a:buSzPct val="100000"/>
              <a:buFont typeface="Raleway"/>
              <a:buNone/>
              <a:defRPr sz="2400" b="0" i="0" u="none" strike="noStrike" cap="none" baseline="0">
                <a:solidFill>
                  <a:srgbClr val="666666"/>
                </a:solidFill>
                <a:latin typeface="Raleway"/>
                <a:ea typeface="Raleway"/>
                <a:cs typeface="Raleway"/>
                <a:sym typeface="Raleway"/>
                <a:rtl val="0"/>
              </a:defRPr>
            </a:lvl2pPr>
            <a:lvl3pPr marR="0" algn="l" rtl="0">
              <a:lnSpc>
                <a:spcPct val="115000"/>
              </a:lnSpc>
              <a:spcBef>
                <a:spcPts val="0"/>
              </a:spcBef>
              <a:spcAft>
                <a:spcPts val="1600"/>
              </a:spcAft>
              <a:buClr>
                <a:srgbClr val="666666"/>
              </a:buClr>
              <a:buFont typeface="Raleway"/>
              <a:buNone/>
              <a:defRPr sz="1400" b="0" i="0" u="none" strike="noStrike" cap="none" baseline="0">
                <a:solidFill>
                  <a:srgbClr val="666666"/>
                </a:solidFill>
                <a:latin typeface="Raleway"/>
                <a:ea typeface="Raleway"/>
                <a:cs typeface="Raleway"/>
                <a:sym typeface="Raleway"/>
                <a:rtl val="0"/>
              </a:defRPr>
            </a:lvl3pPr>
            <a:lvl4pPr marR="0" algn="l" rtl="0">
              <a:lnSpc>
                <a:spcPct val="115000"/>
              </a:lnSpc>
              <a:spcBef>
                <a:spcPts val="0"/>
              </a:spcBef>
              <a:spcAft>
                <a:spcPts val="1600"/>
              </a:spcAft>
              <a:buClr>
                <a:srgbClr val="666666"/>
              </a:buClr>
              <a:buFont typeface="Raleway"/>
              <a:buNone/>
              <a:defRPr sz="1400" b="0" i="0" u="none" strike="noStrike" cap="none" baseline="0">
                <a:solidFill>
                  <a:srgbClr val="666666"/>
                </a:solidFill>
                <a:latin typeface="Raleway"/>
                <a:ea typeface="Raleway"/>
                <a:cs typeface="Raleway"/>
                <a:sym typeface="Raleway"/>
                <a:rtl val="0"/>
              </a:defRPr>
            </a:lvl4pPr>
            <a:lvl5pPr marR="0" algn="l" rtl="0">
              <a:lnSpc>
                <a:spcPct val="115000"/>
              </a:lnSpc>
              <a:spcBef>
                <a:spcPts val="0"/>
              </a:spcBef>
              <a:spcAft>
                <a:spcPts val="1600"/>
              </a:spcAft>
              <a:buClr>
                <a:srgbClr val="666666"/>
              </a:buClr>
              <a:buFont typeface="Raleway"/>
              <a:buNone/>
              <a:defRPr sz="1400" b="0" i="0" u="none" strike="noStrike" cap="none" baseline="0">
                <a:solidFill>
                  <a:srgbClr val="666666"/>
                </a:solidFill>
                <a:latin typeface="Raleway"/>
                <a:ea typeface="Raleway"/>
                <a:cs typeface="Raleway"/>
                <a:sym typeface="Raleway"/>
                <a:rtl val="0"/>
              </a:defRPr>
            </a:lvl5pPr>
            <a:lvl6pPr marR="0" algn="l" rtl="0">
              <a:lnSpc>
                <a:spcPct val="115000"/>
              </a:lnSpc>
              <a:spcBef>
                <a:spcPts val="0"/>
              </a:spcBef>
              <a:spcAft>
                <a:spcPts val="1600"/>
              </a:spcAft>
              <a:buClr>
                <a:srgbClr val="666666"/>
              </a:buClr>
              <a:buFont typeface="Raleway"/>
              <a:buNone/>
              <a:defRPr sz="1400" b="0" i="0" u="none" strike="noStrike" cap="none" baseline="0">
                <a:solidFill>
                  <a:srgbClr val="666666"/>
                </a:solidFill>
                <a:latin typeface="Raleway"/>
                <a:ea typeface="Raleway"/>
                <a:cs typeface="Raleway"/>
                <a:sym typeface="Raleway"/>
                <a:rtl val="0"/>
              </a:defRPr>
            </a:lvl6pPr>
            <a:lvl7pPr marR="0" algn="l" rtl="0">
              <a:lnSpc>
                <a:spcPct val="115000"/>
              </a:lnSpc>
              <a:spcBef>
                <a:spcPts val="0"/>
              </a:spcBef>
              <a:spcAft>
                <a:spcPts val="1600"/>
              </a:spcAft>
              <a:buClr>
                <a:srgbClr val="666666"/>
              </a:buClr>
              <a:buFont typeface="Raleway"/>
              <a:buNone/>
              <a:defRPr sz="1400" b="0" i="0" u="none" strike="noStrike" cap="none" baseline="0">
                <a:solidFill>
                  <a:srgbClr val="666666"/>
                </a:solidFill>
                <a:latin typeface="Raleway"/>
                <a:ea typeface="Raleway"/>
                <a:cs typeface="Raleway"/>
                <a:sym typeface="Raleway"/>
                <a:rtl val="0"/>
              </a:defRPr>
            </a:lvl7pPr>
            <a:lvl8pPr marR="0" algn="l" rtl="0">
              <a:lnSpc>
                <a:spcPct val="115000"/>
              </a:lnSpc>
              <a:spcBef>
                <a:spcPts val="0"/>
              </a:spcBef>
              <a:spcAft>
                <a:spcPts val="1600"/>
              </a:spcAft>
              <a:buClr>
                <a:srgbClr val="666666"/>
              </a:buClr>
              <a:buFont typeface="Raleway"/>
              <a:buNone/>
              <a:defRPr sz="1400" b="0" i="0" u="none" strike="noStrike" cap="none" baseline="0">
                <a:solidFill>
                  <a:srgbClr val="666666"/>
                </a:solidFill>
                <a:latin typeface="Raleway"/>
                <a:ea typeface="Raleway"/>
                <a:cs typeface="Raleway"/>
                <a:sym typeface="Raleway"/>
                <a:rtl val="0"/>
              </a:defRPr>
            </a:lvl8pPr>
            <a:lvl9pPr marR="0" algn="l" rtl="0">
              <a:lnSpc>
                <a:spcPct val="115000"/>
              </a:lnSpc>
              <a:spcBef>
                <a:spcPts val="0"/>
              </a:spcBef>
              <a:spcAft>
                <a:spcPts val="1600"/>
              </a:spcAft>
              <a:buClr>
                <a:srgbClr val="666666"/>
              </a:buClr>
              <a:buFont typeface="Raleway"/>
              <a:buNone/>
              <a:defRPr sz="1400" b="0" i="0" u="none" strike="noStrike" cap="none" baseline="0">
                <a:solidFill>
                  <a:srgbClr val="666666"/>
                </a:solidFill>
                <a:latin typeface="Raleway"/>
                <a:ea typeface="Raleway"/>
                <a:cs typeface="Raleway"/>
                <a:sym typeface="Raleway"/>
                <a:rtl val="0"/>
              </a:defRPr>
            </a:lvl9pPr>
          </a:lstStyle>
          <a:p>
            <a:pPr>
              <a:spcAft>
                <a:spcPts val="0"/>
              </a:spcAft>
            </a:pPr>
            <a:r>
              <a:rPr lang="en-US" sz="1800" b="1" dirty="0" err="1">
                <a:solidFill>
                  <a:srgbClr val="000080"/>
                </a:solidFill>
                <a:latin typeface="Courier New" charset="0"/>
              </a:rPr>
              <a:t>def</a:t>
            </a:r>
            <a:r>
              <a:rPr lang="en-US" sz="1800" b="1" dirty="0">
                <a:solidFill>
                  <a:srgbClr val="000080"/>
                </a:solidFill>
                <a:latin typeface="Courier New" charset="0"/>
              </a:rPr>
              <a:t> </a:t>
            </a:r>
            <a:r>
              <a:rPr lang="en-US" sz="1800" dirty="0">
                <a:solidFill>
                  <a:srgbClr val="000000"/>
                </a:solidFill>
                <a:latin typeface="Courier New" charset="0"/>
              </a:rPr>
              <a:t>predict(iterator):</a:t>
            </a:r>
            <a:endParaRPr lang="en-US" sz="1800" dirty="0"/>
          </a:p>
          <a:p>
            <a:pPr>
              <a:spcAft>
                <a:spcPts val="0"/>
              </a:spcAft>
            </a:pPr>
            <a:r>
              <a:rPr lang="en-US" sz="1800" dirty="0">
                <a:solidFill>
                  <a:srgbClr val="000000"/>
                </a:solidFill>
                <a:latin typeface="Courier New" charset="0"/>
              </a:rPr>
              <a:t> model = </a:t>
            </a:r>
            <a:r>
              <a:rPr lang="en-US" sz="1800" b="1" dirty="0">
                <a:solidFill>
                  <a:srgbClr val="00B050"/>
                </a:solidFill>
                <a:latin typeface="Courier New" charset="0"/>
              </a:rPr>
              <a:t>InceptionV3</a:t>
            </a:r>
            <a:r>
              <a:rPr lang="en-US" sz="1800" dirty="0">
                <a:solidFill>
                  <a:srgbClr val="000000"/>
                </a:solidFill>
                <a:latin typeface="Courier New" charset="0"/>
              </a:rPr>
              <a:t>(</a:t>
            </a:r>
            <a:r>
              <a:rPr lang="en-US" sz="1800" dirty="0">
                <a:solidFill>
                  <a:srgbClr val="660099"/>
                </a:solidFill>
                <a:latin typeface="Courier New" charset="0"/>
              </a:rPr>
              <a:t>weights</a:t>
            </a:r>
            <a:r>
              <a:rPr lang="en-US" sz="1800" dirty="0">
                <a:solidFill>
                  <a:srgbClr val="000000"/>
                </a:solidFill>
                <a:latin typeface="Courier New" charset="0"/>
              </a:rPr>
              <a:t>=</a:t>
            </a:r>
            <a:r>
              <a:rPr lang="en-US" sz="1800" dirty="0">
                <a:solidFill>
                  <a:srgbClr val="000080"/>
                </a:solidFill>
                <a:latin typeface="Courier New" charset="0"/>
              </a:rPr>
              <a:t>None</a:t>
            </a:r>
            <a:r>
              <a:rPr lang="en-US" sz="1800" dirty="0">
                <a:solidFill>
                  <a:srgbClr val="000000"/>
                </a:solidFill>
                <a:latin typeface="Courier New" charset="0"/>
              </a:rPr>
              <a:t>)</a:t>
            </a:r>
            <a:endParaRPr lang="en-US" sz="1800" dirty="0"/>
          </a:p>
          <a:p>
            <a:pPr>
              <a:spcAft>
                <a:spcPts val="0"/>
              </a:spcAft>
            </a:pPr>
            <a:r>
              <a:rPr lang="en-US" sz="1800" dirty="0">
                <a:solidFill>
                  <a:srgbClr val="000000"/>
                </a:solidFill>
                <a:latin typeface="Courier New" charset="0"/>
              </a:rPr>
              <a:t> </a:t>
            </a:r>
            <a:r>
              <a:rPr lang="en-US" sz="1800" dirty="0" err="1">
                <a:solidFill>
                  <a:srgbClr val="000000"/>
                </a:solidFill>
                <a:latin typeface="Courier New" charset="0"/>
              </a:rPr>
              <a:t>model.load_weights</a:t>
            </a:r>
            <a:r>
              <a:rPr lang="en-US" sz="1800" dirty="0">
                <a:solidFill>
                  <a:srgbClr val="000000"/>
                </a:solidFill>
                <a:latin typeface="Courier New" charset="0"/>
              </a:rPr>
              <a:t>(</a:t>
            </a:r>
            <a:r>
              <a:rPr lang="en-US" sz="1800" dirty="0" err="1">
                <a:solidFill>
                  <a:srgbClr val="000000"/>
                </a:solidFill>
                <a:latin typeface="Courier New" charset="0"/>
              </a:rPr>
              <a:t>FLAGS.weights_file</a:t>
            </a:r>
            <a:r>
              <a:rPr lang="en-US" sz="1800" dirty="0">
                <a:solidFill>
                  <a:srgbClr val="000000"/>
                </a:solidFill>
                <a:latin typeface="Courier New" charset="0"/>
              </a:rPr>
              <a:t>)</a:t>
            </a:r>
            <a:endParaRPr lang="en-US" sz="1800" dirty="0"/>
          </a:p>
          <a:p>
            <a:pPr>
              <a:spcAft>
                <a:spcPts val="0"/>
              </a:spcAft>
            </a:pPr>
            <a:r>
              <a:rPr lang="en-US" sz="1800" dirty="0">
                <a:solidFill>
                  <a:srgbClr val="000000"/>
                </a:solidFill>
                <a:latin typeface="Courier New" charset="0"/>
              </a:rPr>
              <a:t> </a:t>
            </a:r>
            <a:r>
              <a:rPr lang="en-US" sz="1800" b="1" dirty="0">
                <a:solidFill>
                  <a:srgbClr val="000080"/>
                </a:solidFill>
                <a:latin typeface="Courier New" charset="0"/>
              </a:rPr>
              <a:t>return </a:t>
            </a:r>
            <a:r>
              <a:rPr lang="en-US" sz="1800" dirty="0">
                <a:solidFill>
                  <a:srgbClr val="000000"/>
                </a:solidFill>
                <a:latin typeface="Courier New" charset="0"/>
              </a:rPr>
              <a:t>[(x[</a:t>
            </a:r>
            <a:r>
              <a:rPr lang="en-US" sz="1800" dirty="0">
                <a:solidFill>
                  <a:srgbClr val="0000FF"/>
                </a:solidFill>
                <a:latin typeface="Courier New" charset="0"/>
              </a:rPr>
              <a:t>0</a:t>
            </a:r>
            <a:r>
              <a:rPr lang="en-US" sz="1800" dirty="0">
                <a:solidFill>
                  <a:srgbClr val="000000"/>
                </a:solidFill>
                <a:latin typeface="Courier New" charset="0"/>
              </a:rPr>
              <a:t>], </a:t>
            </a:r>
            <a:r>
              <a:rPr lang="en-US" sz="1800" b="1" dirty="0" err="1">
                <a:solidFill>
                  <a:srgbClr val="00B050"/>
                </a:solidFill>
                <a:latin typeface="Courier New" charset="0"/>
              </a:rPr>
              <a:t>run_inference_on_image</a:t>
            </a:r>
            <a:r>
              <a:rPr lang="en-US" sz="1800" dirty="0">
                <a:solidFill>
                  <a:srgbClr val="000000"/>
                </a:solidFill>
                <a:latin typeface="Courier New" charset="0"/>
              </a:rPr>
              <a:t>(model, x[</a:t>
            </a:r>
            <a:r>
              <a:rPr lang="en-US" sz="1800" dirty="0">
                <a:solidFill>
                  <a:srgbClr val="0000FF"/>
                </a:solidFill>
                <a:latin typeface="Courier New" charset="0"/>
              </a:rPr>
              <a:t>1</a:t>
            </a:r>
            <a:r>
              <a:rPr lang="en-US" sz="1800" dirty="0">
                <a:solidFill>
                  <a:srgbClr val="000000"/>
                </a:solidFill>
                <a:latin typeface="Courier New" charset="0"/>
              </a:rPr>
              <a:t>])) </a:t>
            </a:r>
            <a:r>
              <a:rPr lang="en-US" sz="1800" b="1" dirty="0">
                <a:solidFill>
                  <a:srgbClr val="000080"/>
                </a:solidFill>
                <a:latin typeface="Courier New" charset="0"/>
              </a:rPr>
              <a:t>for </a:t>
            </a:r>
            <a:r>
              <a:rPr lang="en-US" sz="1800" dirty="0">
                <a:solidFill>
                  <a:srgbClr val="000000"/>
                </a:solidFill>
                <a:latin typeface="Courier New" charset="0"/>
              </a:rPr>
              <a:t>x </a:t>
            </a:r>
            <a:r>
              <a:rPr lang="en-US" sz="1800" b="1" dirty="0">
                <a:solidFill>
                  <a:srgbClr val="000080"/>
                </a:solidFill>
                <a:latin typeface="Courier New" charset="0"/>
              </a:rPr>
              <a:t>in </a:t>
            </a:r>
            <a:r>
              <a:rPr lang="en-US" sz="1800" dirty="0">
                <a:solidFill>
                  <a:srgbClr val="000000"/>
                </a:solidFill>
                <a:latin typeface="Courier New" charset="0"/>
              </a:rPr>
              <a:t>iterator]</a:t>
            </a:r>
            <a:endParaRPr lang="en-US" sz="1800" dirty="0"/>
          </a:p>
          <a:p>
            <a:pPr>
              <a:spcAft>
                <a:spcPts val="0"/>
              </a:spcAft>
            </a:pPr>
            <a:br>
              <a:rPr lang="en-US" sz="1800" dirty="0"/>
            </a:br>
            <a:br>
              <a:rPr lang="en-US" sz="1800" dirty="0"/>
            </a:br>
            <a:r>
              <a:rPr lang="en-US" sz="1800" b="1" dirty="0" err="1">
                <a:solidFill>
                  <a:srgbClr val="000080"/>
                </a:solidFill>
                <a:latin typeface="Courier New" charset="0"/>
              </a:rPr>
              <a:t>def</a:t>
            </a:r>
            <a:r>
              <a:rPr lang="en-US" sz="1800" b="1" dirty="0">
                <a:solidFill>
                  <a:srgbClr val="000080"/>
                </a:solidFill>
                <a:latin typeface="Courier New" charset="0"/>
              </a:rPr>
              <a:t> </a:t>
            </a:r>
            <a:r>
              <a:rPr lang="en-US" sz="1800" dirty="0">
                <a:solidFill>
                  <a:srgbClr val="000000"/>
                </a:solidFill>
                <a:latin typeface="Courier New" charset="0"/>
              </a:rPr>
              <a:t>main():</a:t>
            </a:r>
            <a:endParaRPr lang="en-US" sz="1800" dirty="0"/>
          </a:p>
          <a:p>
            <a:pPr>
              <a:spcAft>
                <a:spcPts val="0"/>
              </a:spcAft>
            </a:pPr>
            <a:r>
              <a:rPr lang="en-US" sz="1800" dirty="0">
                <a:solidFill>
                  <a:srgbClr val="000000"/>
                </a:solidFill>
                <a:latin typeface="Courier New" charset="0"/>
              </a:rPr>
              <a:t> </a:t>
            </a:r>
            <a:r>
              <a:rPr lang="en-US" sz="1800" dirty="0" err="1">
                <a:solidFill>
                  <a:srgbClr val="000000"/>
                </a:solidFill>
                <a:latin typeface="Courier New" charset="0"/>
              </a:rPr>
              <a:t>sc</a:t>
            </a:r>
            <a:r>
              <a:rPr lang="en-US" sz="1800" dirty="0">
                <a:solidFill>
                  <a:srgbClr val="000000"/>
                </a:solidFill>
                <a:latin typeface="Courier New" charset="0"/>
              </a:rPr>
              <a:t> = </a:t>
            </a:r>
            <a:r>
              <a:rPr lang="en-US" sz="1800" dirty="0" err="1">
                <a:solidFill>
                  <a:srgbClr val="000000"/>
                </a:solidFill>
                <a:latin typeface="Courier New" charset="0"/>
              </a:rPr>
              <a:t>SparkContext</a:t>
            </a:r>
            <a:r>
              <a:rPr lang="en-US" sz="1800" dirty="0">
                <a:solidFill>
                  <a:srgbClr val="000000"/>
                </a:solidFill>
                <a:latin typeface="Courier New" charset="0"/>
              </a:rPr>
              <a:t>(</a:t>
            </a:r>
            <a:r>
              <a:rPr lang="en-US" sz="1800" dirty="0" err="1">
                <a:solidFill>
                  <a:srgbClr val="660099"/>
                </a:solidFill>
                <a:latin typeface="Courier New" charset="0"/>
              </a:rPr>
              <a:t>conf</a:t>
            </a:r>
            <a:r>
              <a:rPr lang="en-US" sz="1800" dirty="0">
                <a:solidFill>
                  <a:srgbClr val="000000"/>
                </a:solidFill>
                <a:latin typeface="Courier New" charset="0"/>
              </a:rPr>
              <a:t>=</a:t>
            </a:r>
            <a:r>
              <a:rPr lang="en-US" sz="1800" dirty="0" err="1">
                <a:solidFill>
                  <a:srgbClr val="000000"/>
                </a:solidFill>
                <a:latin typeface="Courier New" charset="0"/>
              </a:rPr>
              <a:t>conf</a:t>
            </a:r>
            <a:r>
              <a:rPr lang="en-US" sz="1800" dirty="0">
                <a:solidFill>
                  <a:srgbClr val="000000"/>
                </a:solidFill>
                <a:latin typeface="Courier New" charset="0"/>
              </a:rPr>
              <a:t>)</a:t>
            </a:r>
            <a:endParaRPr lang="en-US" sz="1800" dirty="0"/>
          </a:p>
          <a:p>
            <a:pPr>
              <a:spcAft>
                <a:spcPts val="0"/>
              </a:spcAft>
            </a:pPr>
            <a:r>
              <a:rPr lang="en-US" sz="1800" dirty="0">
                <a:solidFill>
                  <a:srgbClr val="000000"/>
                </a:solidFill>
                <a:latin typeface="Courier New" charset="0"/>
              </a:rPr>
              <a:t> </a:t>
            </a:r>
            <a:r>
              <a:rPr lang="en-US" sz="1800" dirty="0" err="1">
                <a:solidFill>
                  <a:srgbClr val="000000"/>
                </a:solidFill>
                <a:latin typeface="Courier New" charset="0"/>
              </a:rPr>
              <a:t>hbase_io</a:t>
            </a:r>
            <a:r>
              <a:rPr lang="en-US" sz="1800" dirty="0">
                <a:solidFill>
                  <a:srgbClr val="000000"/>
                </a:solidFill>
                <a:latin typeface="Courier New" charset="0"/>
              </a:rPr>
              <a:t> = </a:t>
            </a:r>
            <a:r>
              <a:rPr lang="en-US" sz="1800" b="1" dirty="0" err="1">
                <a:solidFill>
                  <a:srgbClr val="00B050"/>
                </a:solidFill>
                <a:latin typeface="Courier New" charset="0"/>
              </a:rPr>
              <a:t>common.HbaseIO</a:t>
            </a:r>
            <a:r>
              <a:rPr lang="en-US" sz="1800" dirty="0">
                <a:solidFill>
                  <a:srgbClr val="000000"/>
                </a:solidFill>
                <a:latin typeface="Courier New" charset="0"/>
              </a:rPr>
              <a:t>(FLAGS)</a:t>
            </a:r>
            <a:endParaRPr lang="en-US" sz="1800" dirty="0"/>
          </a:p>
          <a:p>
            <a:pPr>
              <a:spcAft>
                <a:spcPts val="0"/>
              </a:spcAft>
            </a:pPr>
            <a:r>
              <a:rPr lang="en-US" sz="1800" dirty="0">
                <a:solidFill>
                  <a:srgbClr val="000000"/>
                </a:solidFill>
                <a:latin typeface="Courier New" charset="0"/>
              </a:rPr>
              <a:t> </a:t>
            </a:r>
            <a:r>
              <a:rPr lang="en-US" sz="1800" dirty="0" err="1">
                <a:solidFill>
                  <a:srgbClr val="000000"/>
                </a:solidFill>
                <a:latin typeface="Courier New" charset="0"/>
              </a:rPr>
              <a:t>out_format</a:t>
            </a:r>
            <a:r>
              <a:rPr lang="en-US" sz="1800" dirty="0">
                <a:solidFill>
                  <a:srgbClr val="000000"/>
                </a:solidFill>
                <a:latin typeface="Courier New" charset="0"/>
              </a:rPr>
              <a:t> = </a:t>
            </a:r>
            <a:r>
              <a:rPr lang="en-US" sz="1800" b="1" dirty="0" err="1">
                <a:solidFill>
                  <a:srgbClr val="00B050"/>
                </a:solidFill>
                <a:latin typeface="Courier New" charset="0"/>
              </a:rPr>
              <a:t>common.OutputFormatter</a:t>
            </a:r>
            <a:r>
              <a:rPr lang="en-US" sz="1800" dirty="0">
                <a:solidFill>
                  <a:srgbClr val="000000"/>
                </a:solidFill>
                <a:latin typeface="Courier New" charset="0"/>
              </a:rPr>
              <a:t>(FLAGS, MODEL_NAME)</a:t>
            </a:r>
            <a:endParaRPr lang="en-US" sz="1800" dirty="0"/>
          </a:p>
          <a:p>
            <a:pPr>
              <a:spcAft>
                <a:spcPts val="0"/>
              </a:spcAft>
            </a:pPr>
            <a:br>
              <a:rPr lang="en-US" sz="1800" dirty="0"/>
            </a:br>
            <a:r>
              <a:rPr lang="en-US" sz="1800" dirty="0">
                <a:solidFill>
                  <a:srgbClr val="000000"/>
                </a:solidFill>
                <a:latin typeface="Courier New" charset="0"/>
              </a:rPr>
              <a:t> </a:t>
            </a:r>
            <a:r>
              <a:rPr lang="en-US" sz="1800" dirty="0" err="1">
                <a:solidFill>
                  <a:srgbClr val="000000"/>
                </a:solidFill>
                <a:latin typeface="Courier New" charset="0"/>
              </a:rPr>
              <a:t>hbase_images</a:t>
            </a:r>
            <a:r>
              <a:rPr lang="en-US" sz="1800" dirty="0">
                <a:solidFill>
                  <a:srgbClr val="000000"/>
                </a:solidFill>
                <a:latin typeface="Courier New" charset="0"/>
              </a:rPr>
              <a:t> = </a:t>
            </a:r>
            <a:r>
              <a:rPr lang="en-US" sz="1800" dirty="0" err="1">
                <a:solidFill>
                  <a:srgbClr val="595B59"/>
                </a:solidFill>
                <a:latin typeface="Courier New" charset="0"/>
              </a:rPr>
              <a:t>hbase_io.load_from_hbase</a:t>
            </a:r>
            <a:r>
              <a:rPr lang="en-US" sz="1800" dirty="0">
                <a:solidFill>
                  <a:srgbClr val="000000"/>
                </a:solidFill>
                <a:latin typeface="Courier New" charset="0"/>
              </a:rPr>
              <a:t>(</a:t>
            </a:r>
            <a:r>
              <a:rPr lang="en-US" sz="1800" dirty="0" err="1">
                <a:solidFill>
                  <a:srgbClr val="000000"/>
                </a:solidFill>
                <a:latin typeface="Courier New" charset="0"/>
              </a:rPr>
              <a:t>sc</a:t>
            </a:r>
            <a:r>
              <a:rPr lang="en-US" sz="1800" dirty="0">
                <a:solidFill>
                  <a:srgbClr val="000000"/>
                </a:solidFill>
                <a:latin typeface="Courier New" charset="0"/>
              </a:rPr>
              <a:t>)</a:t>
            </a:r>
            <a:endParaRPr lang="en-US" sz="1800" dirty="0"/>
          </a:p>
          <a:p>
            <a:pPr>
              <a:spcAft>
                <a:spcPts val="0"/>
              </a:spcAft>
            </a:pPr>
            <a:r>
              <a:rPr lang="en-US" sz="1800" dirty="0">
                <a:solidFill>
                  <a:srgbClr val="000000"/>
                </a:solidFill>
                <a:latin typeface="Courier New" charset="0"/>
              </a:rPr>
              <a:t> </a:t>
            </a:r>
            <a:r>
              <a:rPr lang="en-US" sz="1800" dirty="0" err="1">
                <a:solidFill>
                  <a:srgbClr val="000000"/>
                </a:solidFill>
                <a:latin typeface="Courier New" charset="0"/>
              </a:rPr>
              <a:t>classified_images</a:t>
            </a:r>
            <a:r>
              <a:rPr lang="en-US" sz="1800" dirty="0">
                <a:solidFill>
                  <a:srgbClr val="000000"/>
                </a:solidFill>
                <a:latin typeface="Courier New" charset="0"/>
              </a:rPr>
              <a:t> = </a:t>
            </a:r>
            <a:r>
              <a:rPr lang="en-US" sz="1800" dirty="0" err="1">
                <a:solidFill>
                  <a:srgbClr val="000000"/>
                </a:solidFill>
                <a:latin typeface="Courier New" charset="0"/>
              </a:rPr>
              <a:t>hbase_images.mapPartitions</a:t>
            </a:r>
            <a:r>
              <a:rPr lang="en-US" sz="1800" dirty="0">
                <a:solidFill>
                  <a:srgbClr val="000000"/>
                </a:solidFill>
                <a:latin typeface="Courier New" charset="0"/>
              </a:rPr>
              <a:t>(predict) \</a:t>
            </a:r>
            <a:endParaRPr lang="en-US" sz="1800" dirty="0"/>
          </a:p>
          <a:p>
            <a:pPr>
              <a:spcAft>
                <a:spcPts val="0"/>
              </a:spcAft>
            </a:pPr>
            <a:r>
              <a:rPr lang="en-US" sz="1800" dirty="0">
                <a:solidFill>
                  <a:srgbClr val="000000"/>
                </a:solidFill>
                <a:latin typeface="Courier New" charset="0"/>
              </a:rPr>
              <a:t>   .map(</a:t>
            </a:r>
            <a:r>
              <a:rPr lang="en-US" sz="1800" dirty="0" err="1">
                <a:solidFill>
                  <a:srgbClr val="000000"/>
                </a:solidFill>
                <a:latin typeface="Courier New" charset="0"/>
              </a:rPr>
              <a:t>out_format.imagenet_format</a:t>
            </a:r>
            <a:r>
              <a:rPr lang="en-US" sz="1800" dirty="0">
                <a:solidFill>
                  <a:srgbClr val="000000"/>
                </a:solidFill>
                <a:latin typeface="Courier New" charset="0"/>
              </a:rPr>
              <a:t>)</a:t>
            </a:r>
            <a:endParaRPr lang="en-US" sz="1800" dirty="0"/>
          </a:p>
          <a:p>
            <a:pPr>
              <a:spcAft>
                <a:spcPts val="0"/>
              </a:spcAft>
            </a:pPr>
            <a:r>
              <a:rPr lang="en-US" sz="1800" dirty="0">
                <a:solidFill>
                  <a:srgbClr val="000000"/>
                </a:solidFill>
                <a:latin typeface="Courier New" charset="0"/>
              </a:rPr>
              <a:t> </a:t>
            </a:r>
            <a:r>
              <a:rPr lang="en-US" sz="1800" dirty="0" err="1">
                <a:solidFill>
                  <a:srgbClr val="000000"/>
                </a:solidFill>
                <a:latin typeface="Courier New" charset="0"/>
              </a:rPr>
              <a:t>classified_images.foreachPartition</a:t>
            </a:r>
            <a:r>
              <a:rPr lang="en-US" sz="1800" dirty="0">
                <a:solidFill>
                  <a:srgbClr val="000000"/>
                </a:solidFill>
                <a:latin typeface="Courier New" charset="0"/>
              </a:rPr>
              <a:t>(</a:t>
            </a:r>
            <a:r>
              <a:rPr lang="en-US" sz="1800" dirty="0" err="1">
                <a:solidFill>
                  <a:srgbClr val="000000"/>
                </a:solidFill>
                <a:latin typeface="Courier New" charset="0"/>
              </a:rPr>
              <a:t>hbase_io.put_to_hbase</a:t>
            </a:r>
            <a:r>
              <a:rPr lang="en-US" sz="1800" dirty="0">
                <a:solidFill>
                  <a:srgbClr val="000000"/>
                </a:solidFill>
                <a:latin typeface="Courier New" charset="0"/>
              </a:rPr>
              <a:t>)</a:t>
            </a:r>
            <a:endParaRPr lang="en-US" sz="1800" dirty="0"/>
          </a:p>
          <a:p>
            <a:br>
              <a:rPr lang="en-US" sz="1800" dirty="0"/>
            </a:br>
            <a:endParaRPr lang="hu-HU" sz="1800" kern="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43413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err="1"/>
              <a:t>PySpark</a:t>
            </a:r>
            <a:r>
              <a:rPr lang="en-US" dirty="0"/>
              <a:t> implementation (</a:t>
            </a:r>
            <a:r>
              <a:rPr lang="en-US" dirty="0" err="1"/>
              <a:t>Keras</a:t>
            </a:r>
            <a:r>
              <a:rPr lang="en-US" dirty="0"/>
              <a:t>)</a:t>
            </a:r>
          </a:p>
        </p:txBody>
      </p:sp>
      <p:sp>
        <p:nvSpPr>
          <p:cNvPr id="2" name="Textplatzhalter 1">
            <a:extLst>
              <a:ext uri="{FF2B5EF4-FFF2-40B4-BE49-F238E27FC236}">
                <a16:creationId xmlns:a16="http://schemas.microsoft.com/office/drawing/2014/main" id="{B2EE293E-5517-A84C-8123-3D3E42071B08}"/>
              </a:ext>
            </a:extLst>
          </p:cNvPr>
          <p:cNvSpPr>
            <a:spLocks noGrp="1"/>
          </p:cNvSpPr>
          <p:nvPr>
            <p:ph type="body" sz="quarter" idx="14"/>
          </p:nvPr>
        </p:nvSpPr>
        <p:spPr>
          <a:xfrm>
            <a:off x="548640" y="1584253"/>
            <a:ext cx="11094720" cy="3838117"/>
          </a:xfrm>
        </p:spPr>
        <p:txBody>
          <a:bodyPr/>
          <a:lstStyle/>
          <a:p>
            <a:pPr>
              <a:lnSpc>
                <a:spcPct val="150000"/>
              </a:lnSpc>
            </a:pPr>
            <a:r>
              <a:rPr lang="en-US" dirty="0"/>
              <a:t>The Python environment with </a:t>
            </a:r>
            <a:r>
              <a:rPr lang="en-US" dirty="0" err="1"/>
              <a:t>tensorflow</a:t>
            </a:r>
            <a:r>
              <a:rPr lang="en-US" dirty="0"/>
              <a:t> is distributed to the executors at runtime, it is not preinstalled on the nodes.</a:t>
            </a:r>
          </a:p>
          <a:p>
            <a:pPr>
              <a:lnSpc>
                <a:spcPct val="150000"/>
              </a:lnSpc>
            </a:pPr>
            <a:r>
              <a:rPr lang="en-US" dirty="0"/>
              <a:t>The individual models only need to implement the following functions:</a:t>
            </a:r>
          </a:p>
          <a:p>
            <a:pPr lvl="1"/>
            <a:r>
              <a:rPr lang="en-US" dirty="0"/>
              <a:t>prepare</a:t>
            </a:r>
          </a:p>
          <a:p>
            <a:pPr lvl="1"/>
            <a:r>
              <a:rPr lang="en-US" dirty="0"/>
              <a:t>predict</a:t>
            </a:r>
          </a:p>
          <a:p>
            <a:pPr lvl="1"/>
            <a:r>
              <a:rPr lang="en-US" dirty="0" err="1"/>
              <a:t>output_format</a:t>
            </a:r>
            <a:endParaRPr lang="en-US" dirty="0"/>
          </a:p>
          <a:p>
            <a:pPr>
              <a:lnSpc>
                <a:spcPct val="150000"/>
              </a:lnSpc>
            </a:pPr>
            <a:r>
              <a:rPr lang="en-US" dirty="0"/>
              <a:t>Conceptually very close to </a:t>
            </a:r>
            <a:r>
              <a:rPr lang="en-US" dirty="0" err="1"/>
              <a:t>scikit</a:t>
            </a:r>
            <a:r>
              <a:rPr lang="en-US" dirty="0"/>
              <a:t>-learn or Spark ML Pipelines approach</a:t>
            </a:r>
          </a:p>
          <a:p>
            <a:pPr>
              <a:lnSpc>
                <a:spcPct val="150000"/>
              </a:lnSpc>
            </a:pPr>
            <a:r>
              <a:rPr lang="en-US" dirty="0"/>
              <a:t>Deep Learning Pipelines can be a way to streamline the implementation</a:t>
            </a:r>
          </a:p>
          <a:p>
            <a:endParaRPr lang="en-US"/>
          </a:p>
        </p:txBody>
      </p:sp>
      <p:sp>
        <p:nvSpPr>
          <p:cNvPr id="6" name="Rectangle 5"/>
          <p:cNvSpPr/>
          <p:nvPr/>
        </p:nvSpPr>
        <p:spPr>
          <a:xfrm>
            <a:off x="423008" y="5955951"/>
            <a:ext cx="11033345" cy="276999"/>
          </a:xfrm>
          <a:prstGeom prst="rect">
            <a:avLst/>
          </a:prstGeom>
        </p:spPr>
        <p:txBody>
          <a:bodyPr wrap="square">
            <a:spAutoFit/>
          </a:bodyPr>
          <a:lstStyle/>
          <a:p>
            <a:r>
              <a:rPr lang="en-US" sz="1200" dirty="0">
                <a:latin typeface="Arial" charset="0"/>
                <a:ea typeface="Arial" charset="0"/>
                <a:cs typeface="Arial" charset="0"/>
              </a:rPr>
              <a:t>https://</a:t>
            </a:r>
            <a:r>
              <a:rPr lang="en-US" sz="1200" dirty="0" err="1">
                <a:latin typeface="Arial" charset="0"/>
                <a:ea typeface="Arial" charset="0"/>
                <a:cs typeface="Arial" charset="0"/>
              </a:rPr>
              <a:t>databricks.com</a:t>
            </a:r>
            <a:r>
              <a:rPr lang="en-US" sz="1200" dirty="0">
                <a:latin typeface="Arial" charset="0"/>
                <a:ea typeface="Arial" charset="0"/>
                <a:cs typeface="Arial" charset="0"/>
              </a:rPr>
              <a:t>/blog/2017/06/06/</a:t>
            </a:r>
            <a:r>
              <a:rPr lang="en-US" sz="1200" dirty="0" err="1">
                <a:latin typeface="Arial" charset="0"/>
                <a:ea typeface="Arial" charset="0"/>
                <a:cs typeface="Arial" charset="0"/>
              </a:rPr>
              <a:t>databricks</a:t>
            </a:r>
            <a:r>
              <a:rPr lang="en-US" sz="1200" dirty="0">
                <a:latin typeface="Arial" charset="0"/>
                <a:ea typeface="Arial" charset="0"/>
                <a:cs typeface="Arial" charset="0"/>
              </a:rPr>
              <a:t>-vision-simplify-large-scale-deep-</a:t>
            </a:r>
            <a:r>
              <a:rPr lang="en-US" sz="1200" dirty="0" err="1">
                <a:latin typeface="Arial" charset="0"/>
                <a:ea typeface="Arial" charset="0"/>
                <a:cs typeface="Arial" charset="0"/>
              </a:rPr>
              <a:t>learning.html</a:t>
            </a:r>
            <a:endParaRPr lang="hu-HU" sz="1200" dirty="0">
              <a:latin typeface="Arial" charset="0"/>
              <a:ea typeface="Arial" charset="0"/>
              <a:cs typeface="Arial" charset="0"/>
            </a:endParaRPr>
          </a:p>
        </p:txBody>
      </p:sp>
    </p:spTree>
    <p:extLst>
      <p:ext uri="{BB962C8B-B14F-4D97-AF65-F5344CB8AC3E}">
        <p14:creationId xmlns:p14="http://schemas.microsoft.com/office/powerpoint/2010/main" val="325937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Spark implementation (dl4j / Scala)</a:t>
            </a:r>
          </a:p>
        </p:txBody>
      </p:sp>
      <p:sp>
        <p:nvSpPr>
          <p:cNvPr id="5" name="Text Placeholder 1"/>
          <p:cNvSpPr txBox="1">
            <a:spLocks/>
          </p:cNvSpPr>
          <p:nvPr/>
        </p:nvSpPr>
        <p:spPr>
          <a:xfrm>
            <a:off x="608711" y="2151108"/>
            <a:ext cx="10449814" cy="3704313"/>
          </a:xfrm>
          <a:prstGeom prst="rect">
            <a:avLst/>
          </a:prstGeom>
          <a:noFill/>
          <a:ln>
            <a:noFill/>
          </a:ln>
        </p:spPr>
        <p:txBody>
          <a:bodyPr lIns="91449" tIns="91449" rIns="91449" bIns="91449" anchor="ctr" anchorCtr="0"/>
          <a:lstStyle>
            <a:defPPr marR="0" algn="l" rtl="0">
              <a:lnSpc>
                <a:spcPct val="100000"/>
              </a:lnSpc>
              <a:spcBef>
                <a:spcPts val="0"/>
              </a:spcBef>
              <a:spcAft>
                <a:spcPts val="0"/>
              </a:spcAft>
            </a:defPPr>
            <a:lvl1pPr marR="0" algn="l" rtl="0">
              <a:lnSpc>
                <a:spcPct val="115000"/>
              </a:lnSpc>
              <a:spcBef>
                <a:spcPts val="0"/>
              </a:spcBef>
              <a:spcAft>
                <a:spcPts val="1600"/>
              </a:spcAft>
              <a:buClr>
                <a:srgbClr val="666666"/>
              </a:buClr>
              <a:buSzPct val="100000"/>
              <a:buFont typeface="Raleway"/>
              <a:buNone/>
              <a:defRPr sz="2600" b="0" i="0" u="none" strike="noStrike" cap="none" baseline="0">
                <a:solidFill>
                  <a:srgbClr val="666666"/>
                </a:solidFill>
                <a:latin typeface="Raleway"/>
                <a:ea typeface="Raleway"/>
                <a:cs typeface="Raleway"/>
                <a:sym typeface="Raleway"/>
                <a:rtl val="0"/>
              </a:defRPr>
            </a:lvl1pPr>
            <a:lvl2pPr marR="0" algn="l" rtl="0">
              <a:lnSpc>
                <a:spcPct val="115000"/>
              </a:lnSpc>
              <a:spcBef>
                <a:spcPts val="0"/>
              </a:spcBef>
              <a:spcAft>
                <a:spcPts val="1600"/>
              </a:spcAft>
              <a:buClr>
                <a:srgbClr val="666666"/>
              </a:buClr>
              <a:buSzPct val="100000"/>
              <a:buFont typeface="Raleway"/>
              <a:buNone/>
              <a:defRPr sz="2400" b="0" i="0" u="none" strike="noStrike" cap="none" baseline="0">
                <a:solidFill>
                  <a:srgbClr val="666666"/>
                </a:solidFill>
                <a:latin typeface="Raleway"/>
                <a:ea typeface="Raleway"/>
                <a:cs typeface="Raleway"/>
                <a:sym typeface="Raleway"/>
                <a:rtl val="0"/>
              </a:defRPr>
            </a:lvl2pPr>
            <a:lvl3pPr marR="0" algn="l" rtl="0">
              <a:lnSpc>
                <a:spcPct val="115000"/>
              </a:lnSpc>
              <a:spcBef>
                <a:spcPts val="0"/>
              </a:spcBef>
              <a:spcAft>
                <a:spcPts val="1600"/>
              </a:spcAft>
              <a:buClr>
                <a:srgbClr val="666666"/>
              </a:buClr>
              <a:buFont typeface="Raleway"/>
              <a:buNone/>
              <a:defRPr sz="1400" b="0" i="0" u="none" strike="noStrike" cap="none" baseline="0">
                <a:solidFill>
                  <a:srgbClr val="666666"/>
                </a:solidFill>
                <a:latin typeface="Raleway"/>
                <a:ea typeface="Raleway"/>
                <a:cs typeface="Raleway"/>
                <a:sym typeface="Raleway"/>
                <a:rtl val="0"/>
              </a:defRPr>
            </a:lvl3pPr>
            <a:lvl4pPr marR="0" algn="l" rtl="0">
              <a:lnSpc>
                <a:spcPct val="115000"/>
              </a:lnSpc>
              <a:spcBef>
                <a:spcPts val="0"/>
              </a:spcBef>
              <a:spcAft>
                <a:spcPts val="1600"/>
              </a:spcAft>
              <a:buClr>
                <a:srgbClr val="666666"/>
              </a:buClr>
              <a:buFont typeface="Raleway"/>
              <a:buNone/>
              <a:defRPr sz="1400" b="0" i="0" u="none" strike="noStrike" cap="none" baseline="0">
                <a:solidFill>
                  <a:srgbClr val="666666"/>
                </a:solidFill>
                <a:latin typeface="Raleway"/>
                <a:ea typeface="Raleway"/>
                <a:cs typeface="Raleway"/>
                <a:sym typeface="Raleway"/>
                <a:rtl val="0"/>
              </a:defRPr>
            </a:lvl4pPr>
            <a:lvl5pPr marR="0" algn="l" rtl="0">
              <a:lnSpc>
                <a:spcPct val="115000"/>
              </a:lnSpc>
              <a:spcBef>
                <a:spcPts val="0"/>
              </a:spcBef>
              <a:spcAft>
                <a:spcPts val="1600"/>
              </a:spcAft>
              <a:buClr>
                <a:srgbClr val="666666"/>
              </a:buClr>
              <a:buFont typeface="Raleway"/>
              <a:buNone/>
              <a:defRPr sz="1400" b="0" i="0" u="none" strike="noStrike" cap="none" baseline="0">
                <a:solidFill>
                  <a:srgbClr val="666666"/>
                </a:solidFill>
                <a:latin typeface="Raleway"/>
                <a:ea typeface="Raleway"/>
                <a:cs typeface="Raleway"/>
                <a:sym typeface="Raleway"/>
                <a:rtl val="0"/>
              </a:defRPr>
            </a:lvl5pPr>
            <a:lvl6pPr marR="0" algn="l" rtl="0">
              <a:lnSpc>
                <a:spcPct val="115000"/>
              </a:lnSpc>
              <a:spcBef>
                <a:spcPts val="0"/>
              </a:spcBef>
              <a:spcAft>
                <a:spcPts val="1600"/>
              </a:spcAft>
              <a:buClr>
                <a:srgbClr val="666666"/>
              </a:buClr>
              <a:buFont typeface="Raleway"/>
              <a:buNone/>
              <a:defRPr sz="1400" b="0" i="0" u="none" strike="noStrike" cap="none" baseline="0">
                <a:solidFill>
                  <a:srgbClr val="666666"/>
                </a:solidFill>
                <a:latin typeface="Raleway"/>
                <a:ea typeface="Raleway"/>
                <a:cs typeface="Raleway"/>
                <a:sym typeface="Raleway"/>
                <a:rtl val="0"/>
              </a:defRPr>
            </a:lvl6pPr>
            <a:lvl7pPr marR="0" algn="l" rtl="0">
              <a:lnSpc>
                <a:spcPct val="115000"/>
              </a:lnSpc>
              <a:spcBef>
                <a:spcPts val="0"/>
              </a:spcBef>
              <a:spcAft>
                <a:spcPts val="1600"/>
              </a:spcAft>
              <a:buClr>
                <a:srgbClr val="666666"/>
              </a:buClr>
              <a:buFont typeface="Raleway"/>
              <a:buNone/>
              <a:defRPr sz="1400" b="0" i="0" u="none" strike="noStrike" cap="none" baseline="0">
                <a:solidFill>
                  <a:srgbClr val="666666"/>
                </a:solidFill>
                <a:latin typeface="Raleway"/>
                <a:ea typeface="Raleway"/>
                <a:cs typeface="Raleway"/>
                <a:sym typeface="Raleway"/>
                <a:rtl val="0"/>
              </a:defRPr>
            </a:lvl7pPr>
            <a:lvl8pPr marR="0" algn="l" rtl="0">
              <a:lnSpc>
                <a:spcPct val="115000"/>
              </a:lnSpc>
              <a:spcBef>
                <a:spcPts val="0"/>
              </a:spcBef>
              <a:spcAft>
                <a:spcPts val="1600"/>
              </a:spcAft>
              <a:buClr>
                <a:srgbClr val="666666"/>
              </a:buClr>
              <a:buFont typeface="Raleway"/>
              <a:buNone/>
              <a:defRPr sz="1400" b="0" i="0" u="none" strike="noStrike" cap="none" baseline="0">
                <a:solidFill>
                  <a:srgbClr val="666666"/>
                </a:solidFill>
                <a:latin typeface="Raleway"/>
                <a:ea typeface="Raleway"/>
                <a:cs typeface="Raleway"/>
                <a:sym typeface="Raleway"/>
                <a:rtl val="0"/>
              </a:defRPr>
            </a:lvl8pPr>
            <a:lvl9pPr marR="0" algn="l" rtl="0">
              <a:lnSpc>
                <a:spcPct val="115000"/>
              </a:lnSpc>
              <a:spcBef>
                <a:spcPts val="0"/>
              </a:spcBef>
              <a:spcAft>
                <a:spcPts val="1600"/>
              </a:spcAft>
              <a:buClr>
                <a:srgbClr val="666666"/>
              </a:buClr>
              <a:buFont typeface="Raleway"/>
              <a:buNone/>
              <a:defRPr sz="1400" b="0" i="0" u="none" strike="noStrike" cap="none" baseline="0">
                <a:solidFill>
                  <a:srgbClr val="666666"/>
                </a:solidFill>
                <a:latin typeface="Raleway"/>
                <a:ea typeface="Raleway"/>
                <a:cs typeface="Raleway"/>
                <a:sym typeface="Raleway"/>
                <a:rtl val="0"/>
              </a:defRPr>
            </a:lvl9pPr>
          </a:lstStyle>
          <a:p>
            <a:pPr>
              <a:spcAft>
                <a:spcPts val="0"/>
              </a:spcAft>
            </a:pPr>
            <a:r>
              <a:rPr lang="en-US" sz="1600" b="1" dirty="0" err="1">
                <a:solidFill>
                  <a:srgbClr val="000080"/>
                </a:solidFill>
                <a:latin typeface="Courier New" charset="0"/>
              </a:rPr>
              <a:t>def</a:t>
            </a:r>
            <a:r>
              <a:rPr lang="en-US" sz="1600" b="1" dirty="0">
                <a:solidFill>
                  <a:srgbClr val="000080"/>
                </a:solidFill>
                <a:latin typeface="Courier New" charset="0"/>
              </a:rPr>
              <a:t> </a:t>
            </a:r>
            <a:r>
              <a:rPr lang="en-US" sz="1600" dirty="0">
                <a:solidFill>
                  <a:srgbClr val="000000"/>
                </a:solidFill>
                <a:latin typeface="Courier New" charset="0"/>
              </a:rPr>
              <a:t>predict(pairs: </a:t>
            </a:r>
            <a:r>
              <a:rPr lang="en-US" sz="1600" b="1" dirty="0">
                <a:solidFill>
                  <a:srgbClr val="000080"/>
                </a:solidFill>
                <a:latin typeface="Courier New" charset="0"/>
              </a:rPr>
              <a:t>Iterator</a:t>
            </a:r>
            <a:r>
              <a:rPr lang="en-US" sz="1600" dirty="0">
                <a:solidFill>
                  <a:srgbClr val="000000"/>
                </a:solidFill>
                <a:latin typeface="Courier New" charset="0"/>
              </a:rPr>
              <a:t>[(</a:t>
            </a:r>
            <a:r>
              <a:rPr lang="en-US" sz="1600" b="1" dirty="0">
                <a:solidFill>
                  <a:srgbClr val="000080"/>
                </a:solidFill>
                <a:latin typeface="Courier New" charset="0"/>
              </a:rPr>
              <a:t>String</a:t>
            </a:r>
            <a:r>
              <a:rPr lang="en-US" sz="1600" dirty="0">
                <a:solidFill>
                  <a:srgbClr val="000000"/>
                </a:solidFill>
                <a:latin typeface="Courier New" charset="0"/>
              </a:rPr>
              <a:t>, (</a:t>
            </a:r>
            <a:r>
              <a:rPr lang="en-US" sz="1600" dirty="0" err="1">
                <a:solidFill>
                  <a:srgbClr val="000000"/>
                </a:solidFill>
                <a:latin typeface="Courier New" charset="0"/>
              </a:rPr>
              <a:t>INDArray</a:t>
            </a:r>
            <a:r>
              <a:rPr lang="en-US" sz="1600" dirty="0">
                <a:solidFill>
                  <a:srgbClr val="000000"/>
                </a:solidFill>
                <a:latin typeface="Courier New" charset="0"/>
              </a:rPr>
              <a:t>, </a:t>
            </a:r>
            <a:r>
              <a:rPr lang="en-US" sz="1600" b="1" dirty="0" err="1">
                <a:solidFill>
                  <a:srgbClr val="000080"/>
                </a:solidFill>
                <a:latin typeface="Courier New" charset="0"/>
              </a:rPr>
              <a:t>Int</a:t>
            </a:r>
            <a:r>
              <a:rPr lang="en-US" sz="1600" dirty="0">
                <a:solidFill>
                  <a:srgbClr val="000000"/>
                </a:solidFill>
                <a:latin typeface="Courier New" charset="0"/>
              </a:rPr>
              <a:t>, </a:t>
            </a:r>
            <a:r>
              <a:rPr lang="en-US" sz="1600" b="1" dirty="0" err="1">
                <a:solidFill>
                  <a:srgbClr val="000080"/>
                </a:solidFill>
                <a:latin typeface="Courier New" charset="0"/>
              </a:rPr>
              <a:t>Int</a:t>
            </a:r>
            <a:r>
              <a:rPr lang="en-US" sz="1600" dirty="0">
                <a:solidFill>
                  <a:srgbClr val="000000"/>
                </a:solidFill>
                <a:latin typeface="Courier New" charset="0"/>
              </a:rPr>
              <a:t>))]) = {</a:t>
            </a:r>
            <a:endParaRPr lang="en-US" sz="1600" dirty="0"/>
          </a:p>
          <a:p>
            <a:pPr>
              <a:spcAft>
                <a:spcPts val="0"/>
              </a:spcAft>
            </a:pPr>
            <a:r>
              <a:rPr lang="en-US" sz="1600" dirty="0">
                <a:solidFill>
                  <a:srgbClr val="000000"/>
                </a:solidFill>
                <a:latin typeface="Courier New" charset="0"/>
              </a:rPr>
              <a:t> </a:t>
            </a:r>
            <a:r>
              <a:rPr lang="en-US" sz="1600" b="1" dirty="0" err="1">
                <a:solidFill>
                  <a:srgbClr val="000080"/>
                </a:solidFill>
                <a:latin typeface="Courier New" charset="0"/>
              </a:rPr>
              <a:t>val</a:t>
            </a:r>
            <a:r>
              <a:rPr lang="en-US" sz="1600" dirty="0">
                <a:solidFill>
                  <a:srgbClr val="000000"/>
                </a:solidFill>
                <a:latin typeface="Courier New" charset="0"/>
              </a:rPr>
              <a:t> model = </a:t>
            </a:r>
            <a:r>
              <a:rPr lang="en-US" sz="1600" dirty="0" err="1">
                <a:solidFill>
                  <a:srgbClr val="000000"/>
                </a:solidFill>
                <a:latin typeface="Courier New" charset="0"/>
              </a:rPr>
              <a:t>ModelSerializer.restoreComputationGraph</a:t>
            </a:r>
            <a:r>
              <a:rPr lang="en-US" sz="1600" dirty="0">
                <a:solidFill>
                  <a:srgbClr val="000000"/>
                </a:solidFill>
                <a:latin typeface="Courier New" charset="0"/>
              </a:rPr>
              <a:t>(</a:t>
            </a:r>
            <a:r>
              <a:rPr lang="en-US" sz="1600" dirty="0" err="1">
                <a:solidFill>
                  <a:srgbClr val="000000"/>
                </a:solidFill>
                <a:latin typeface="Courier New" charset="0"/>
              </a:rPr>
              <a:t>modelLoc</a:t>
            </a:r>
            <a:r>
              <a:rPr lang="en-US" sz="1600" dirty="0">
                <a:solidFill>
                  <a:srgbClr val="000000"/>
                </a:solidFill>
                <a:latin typeface="Courier New" charset="0"/>
              </a:rPr>
              <a:t>)</a:t>
            </a:r>
            <a:endParaRPr lang="en-US" sz="1600" dirty="0"/>
          </a:p>
          <a:p>
            <a:pPr>
              <a:spcAft>
                <a:spcPts val="0"/>
              </a:spcAft>
            </a:pPr>
            <a:r>
              <a:rPr lang="en-US" sz="1600" dirty="0">
                <a:solidFill>
                  <a:srgbClr val="000000"/>
                </a:solidFill>
                <a:latin typeface="Courier New" charset="0"/>
              </a:rPr>
              <a:t> </a:t>
            </a:r>
            <a:r>
              <a:rPr lang="en-US" sz="1600" dirty="0" err="1">
                <a:solidFill>
                  <a:srgbClr val="000000"/>
                </a:solidFill>
                <a:latin typeface="Courier New" charset="0"/>
              </a:rPr>
              <a:t>pairs.map</a:t>
            </a:r>
            <a:r>
              <a:rPr lang="en-US" sz="1600" dirty="0">
                <a:solidFill>
                  <a:srgbClr val="000000"/>
                </a:solidFill>
                <a:latin typeface="Courier New" charset="0"/>
              </a:rPr>
              <a:t>{ </a:t>
            </a:r>
            <a:r>
              <a:rPr lang="en-US" sz="1600" b="1" dirty="0">
                <a:solidFill>
                  <a:srgbClr val="000080"/>
                </a:solidFill>
                <a:latin typeface="Courier New" charset="0"/>
              </a:rPr>
              <a:t>case</a:t>
            </a:r>
            <a:r>
              <a:rPr lang="en-US" sz="1600" dirty="0">
                <a:solidFill>
                  <a:srgbClr val="000000"/>
                </a:solidFill>
                <a:latin typeface="Courier New" charset="0"/>
              </a:rPr>
              <a:t> (name, image) =&gt;</a:t>
            </a:r>
          </a:p>
          <a:p>
            <a:pPr>
              <a:spcAft>
                <a:spcPts val="0"/>
              </a:spcAft>
            </a:pPr>
            <a:r>
              <a:rPr lang="en-US" sz="1600" dirty="0">
                <a:solidFill>
                  <a:srgbClr val="000000"/>
                </a:solidFill>
                <a:latin typeface="Courier New" charset="0"/>
              </a:rPr>
              <a:t>	(name, </a:t>
            </a:r>
            <a:r>
              <a:rPr lang="en-US" sz="1600" b="1" dirty="0" err="1">
                <a:solidFill>
                  <a:srgbClr val="00B050"/>
                </a:solidFill>
                <a:latin typeface="Courier New" charset="0"/>
              </a:rPr>
              <a:t>run_inference_on_image</a:t>
            </a:r>
            <a:r>
              <a:rPr lang="en-US" sz="1600" dirty="0">
                <a:solidFill>
                  <a:srgbClr val="000000"/>
                </a:solidFill>
                <a:latin typeface="Courier New" charset="0"/>
              </a:rPr>
              <a:t>(model, image)</a:t>
            </a:r>
          </a:p>
          <a:p>
            <a:pPr>
              <a:spcAft>
                <a:spcPts val="0"/>
              </a:spcAft>
            </a:pPr>
            <a:r>
              <a:rPr lang="en-US" sz="1600" dirty="0">
                <a:solidFill>
                  <a:srgbClr val="000000"/>
                </a:solidFill>
                <a:latin typeface="Courier New" charset="0"/>
              </a:rPr>
              <a:t> }</a:t>
            </a:r>
          </a:p>
          <a:p>
            <a:pPr>
              <a:spcAft>
                <a:spcPts val="0"/>
              </a:spcAft>
            </a:pPr>
            <a:r>
              <a:rPr lang="en-US" sz="1600" dirty="0">
                <a:solidFill>
                  <a:srgbClr val="000000"/>
                </a:solidFill>
                <a:latin typeface="Courier New" charset="0"/>
              </a:rPr>
              <a:t>}</a:t>
            </a:r>
            <a:br>
              <a:rPr lang="en-US" sz="1600" dirty="0"/>
            </a:br>
            <a:br>
              <a:rPr lang="en-US" sz="1600" dirty="0"/>
            </a:br>
            <a:r>
              <a:rPr lang="en-US" sz="1600" b="1" dirty="0" err="1">
                <a:solidFill>
                  <a:srgbClr val="000080"/>
                </a:solidFill>
                <a:latin typeface="Courier New" charset="0"/>
              </a:rPr>
              <a:t>def</a:t>
            </a:r>
            <a:r>
              <a:rPr lang="en-US" sz="1600" b="1" dirty="0">
                <a:solidFill>
                  <a:srgbClr val="000080"/>
                </a:solidFill>
                <a:latin typeface="Courier New" charset="0"/>
              </a:rPr>
              <a:t> </a:t>
            </a:r>
            <a:r>
              <a:rPr lang="en-US" sz="1600" dirty="0">
                <a:solidFill>
                  <a:srgbClr val="000000"/>
                </a:solidFill>
                <a:latin typeface="Courier New" charset="0"/>
              </a:rPr>
              <a:t>main(</a:t>
            </a:r>
            <a:r>
              <a:rPr lang="en-US" sz="1600" dirty="0" err="1">
                <a:solidFill>
                  <a:srgbClr val="000000"/>
                </a:solidFill>
                <a:latin typeface="Courier New" charset="0"/>
              </a:rPr>
              <a:t>args</a:t>
            </a:r>
            <a:r>
              <a:rPr lang="en-US" sz="1600" dirty="0">
                <a:solidFill>
                  <a:srgbClr val="000000"/>
                </a:solidFill>
                <a:latin typeface="Courier New" charset="0"/>
              </a:rPr>
              <a:t>: </a:t>
            </a:r>
            <a:r>
              <a:rPr lang="en-US" sz="1600" b="1" dirty="0">
                <a:solidFill>
                  <a:srgbClr val="000080"/>
                </a:solidFill>
                <a:latin typeface="Courier New" charset="0"/>
              </a:rPr>
              <a:t>Array</a:t>
            </a:r>
            <a:r>
              <a:rPr lang="en-US" sz="1600" dirty="0">
                <a:solidFill>
                  <a:srgbClr val="000000"/>
                </a:solidFill>
                <a:latin typeface="Courier New" charset="0"/>
              </a:rPr>
              <a:t>[</a:t>
            </a:r>
            <a:r>
              <a:rPr lang="en-US" sz="1600" b="1" dirty="0">
                <a:solidFill>
                  <a:srgbClr val="000080"/>
                </a:solidFill>
                <a:latin typeface="Courier New" charset="0"/>
              </a:rPr>
              <a:t>String</a:t>
            </a:r>
            <a:r>
              <a:rPr lang="en-US" sz="1600" dirty="0">
                <a:solidFill>
                  <a:srgbClr val="000000"/>
                </a:solidFill>
                <a:latin typeface="Courier New" charset="0"/>
              </a:rPr>
              <a:t>]) = {</a:t>
            </a:r>
            <a:endParaRPr lang="en-US" sz="1600" dirty="0"/>
          </a:p>
          <a:p>
            <a:pPr>
              <a:spcAft>
                <a:spcPts val="0"/>
              </a:spcAft>
            </a:pPr>
            <a:r>
              <a:rPr lang="en-US" sz="1600" dirty="0">
                <a:solidFill>
                  <a:srgbClr val="000000"/>
                </a:solidFill>
                <a:latin typeface="Courier New" charset="0"/>
              </a:rPr>
              <a:t> </a:t>
            </a:r>
            <a:r>
              <a:rPr lang="en-US" sz="1600" b="1" dirty="0" err="1">
                <a:solidFill>
                  <a:srgbClr val="000080"/>
                </a:solidFill>
                <a:latin typeface="Courier New" charset="0"/>
              </a:rPr>
              <a:t>val</a:t>
            </a:r>
            <a:r>
              <a:rPr lang="en-US" sz="1600" b="1" dirty="0">
                <a:solidFill>
                  <a:srgbClr val="000080"/>
                </a:solidFill>
                <a:latin typeface="Courier New" charset="0"/>
              </a:rPr>
              <a:t> </a:t>
            </a:r>
            <a:r>
              <a:rPr lang="en-US" sz="1600" dirty="0" err="1">
                <a:solidFill>
                  <a:srgbClr val="000000"/>
                </a:solidFill>
                <a:latin typeface="Courier New" charset="0"/>
              </a:rPr>
              <a:t>sc</a:t>
            </a:r>
            <a:r>
              <a:rPr lang="en-US" sz="1600" dirty="0">
                <a:solidFill>
                  <a:srgbClr val="000000"/>
                </a:solidFill>
                <a:latin typeface="Courier New" charset="0"/>
              </a:rPr>
              <a:t> = </a:t>
            </a:r>
            <a:r>
              <a:rPr lang="en-US" sz="1600" dirty="0" err="1">
                <a:solidFill>
                  <a:srgbClr val="000000"/>
                </a:solidFill>
                <a:latin typeface="Courier New" charset="0"/>
              </a:rPr>
              <a:t>SparkContext</a:t>
            </a:r>
            <a:r>
              <a:rPr lang="en-US" sz="1600" dirty="0">
                <a:solidFill>
                  <a:srgbClr val="000000"/>
                </a:solidFill>
                <a:latin typeface="Courier New" charset="0"/>
              </a:rPr>
              <a:t>(</a:t>
            </a:r>
            <a:r>
              <a:rPr lang="en-US" sz="1600" dirty="0" err="1">
                <a:solidFill>
                  <a:srgbClr val="660099"/>
                </a:solidFill>
                <a:latin typeface="Courier New" charset="0"/>
              </a:rPr>
              <a:t>conf</a:t>
            </a:r>
            <a:r>
              <a:rPr lang="en-US" sz="1600" dirty="0">
                <a:solidFill>
                  <a:srgbClr val="000000"/>
                </a:solidFill>
                <a:latin typeface="Courier New" charset="0"/>
              </a:rPr>
              <a:t>=</a:t>
            </a:r>
            <a:r>
              <a:rPr lang="en-US" sz="1600" dirty="0" err="1">
                <a:solidFill>
                  <a:srgbClr val="000000"/>
                </a:solidFill>
                <a:latin typeface="Courier New" charset="0"/>
              </a:rPr>
              <a:t>conf</a:t>
            </a:r>
            <a:r>
              <a:rPr lang="en-US" sz="1600" dirty="0">
                <a:solidFill>
                  <a:srgbClr val="000000"/>
                </a:solidFill>
                <a:latin typeface="Courier New" charset="0"/>
              </a:rPr>
              <a:t>)</a:t>
            </a:r>
            <a:endParaRPr lang="en-US" sz="1600" dirty="0"/>
          </a:p>
          <a:p>
            <a:pPr>
              <a:spcAft>
                <a:spcPts val="0"/>
              </a:spcAft>
            </a:pPr>
            <a:r>
              <a:rPr lang="en-US" sz="1600" dirty="0">
                <a:solidFill>
                  <a:srgbClr val="000000"/>
                </a:solidFill>
                <a:latin typeface="Courier New" charset="0"/>
              </a:rPr>
              <a:t> </a:t>
            </a:r>
            <a:r>
              <a:rPr lang="en-US" sz="1600" b="1" dirty="0" err="1">
                <a:solidFill>
                  <a:srgbClr val="000080"/>
                </a:solidFill>
                <a:latin typeface="Courier New" charset="0"/>
              </a:rPr>
              <a:t>val</a:t>
            </a:r>
            <a:r>
              <a:rPr lang="en-US" sz="1600" b="1" dirty="0">
                <a:solidFill>
                  <a:srgbClr val="000080"/>
                </a:solidFill>
                <a:latin typeface="Courier New" charset="0"/>
              </a:rPr>
              <a:t> </a:t>
            </a:r>
            <a:r>
              <a:rPr lang="en-US" sz="1600" dirty="0" err="1">
                <a:solidFill>
                  <a:srgbClr val="000000"/>
                </a:solidFill>
                <a:latin typeface="Courier New" charset="0"/>
              </a:rPr>
              <a:t>hbase_io</a:t>
            </a:r>
            <a:r>
              <a:rPr lang="en-US" sz="1600" dirty="0">
                <a:solidFill>
                  <a:srgbClr val="000000"/>
                </a:solidFill>
                <a:latin typeface="Courier New" charset="0"/>
              </a:rPr>
              <a:t> = </a:t>
            </a:r>
            <a:r>
              <a:rPr lang="en-US" sz="1600" b="1" dirty="0" err="1">
                <a:solidFill>
                  <a:srgbClr val="00B050"/>
                </a:solidFill>
                <a:latin typeface="Courier New" charset="0"/>
              </a:rPr>
              <a:t>common.HbaseIO</a:t>
            </a:r>
            <a:r>
              <a:rPr lang="en-US" sz="1600" dirty="0">
                <a:solidFill>
                  <a:srgbClr val="000000"/>
                </a:solidFill>
                <a:latin typeface="Courier New" charset="0"/>
              </a:rPr>
              <a:t>(</a:t>
            </a:r>
            <a:r>
              <a:rPr lang="en-US" sz="1600" dirty="0" err="1">
                <a:solidFill>
                  <a:srgbClr val="000000"/>
                </a:solidFill>
                <a:latin typeface="Courier New" charset="0"/>
              </a:rPr>
              <a:t>args</a:t>
            </a:r>
            <a:r>
              <a:rPr lang="en-US" sz="1600" dirty="0">
                <a:solidFill>
                  <a:srgbClr val="000000"/>
                </a:solidFill>
                <a:latin typeface="Courier New" charset="0"/>
              </a:rPr>
              <a:t>)</a:t>
            </a:r>
            <a:endParaRPr lang="en-US" sz="1600" dirty="0"/>
          </a:p>
          <a:p>
            <a:pPr>
              <a:spcAft>
                <a:spcPts val="0"/>
              </a:spcAft>
            </a:pPr>
            <a:r>
              <a:rPr lang="en-US" sz="1600" dirty="0">
                <a:solidFill>
                  <a:srgbClr val="000000"/>
                </a:solidFill>
                <a:latin typeface="Courier New" charset="0"/>
              </a:rPr>
              <a:t> </a:t>
            </a:r>
            <a:r>
              <a:rPr lang="en-US" sz="1600" b="1" dirty="0" err="1">
                <a:solidFill>
                  <a:srgbClr val="000080"/>
                </a:solidFill>
                <a:latin typeface="Courier New" charset="0"/>
              </a:rPr>
              <a:t>val</a:t>
            </a:r>
            <a:r>
              <a:rPr lang="en-US" sz="1600" b="1" dirty="0">
                <a:solidFill>
                  <a:srgbClr val="000080"/>
                </a:solidFill>
                <a:latin typeface="Courier New" charset="0"/>
              </a:rPr>
              <a:t> </a:t>
            </a:r>
            <a:r>
              <a:rPr lang="en-US" sz="1600" dirty="0" err="1">
                <a:solidFill>
                  <a:srgbClr val="000000"/>
                </a:solidFill>
                <a:latin typeface="Courier New" charset="0"/>
              </a:rPr>
              <a:t>out_format</a:t>
            </a:r>
            <a:r>
              <a:rPr lang="en-US" sz="1600" dirty="0">
                <a:solidFill>
                  <a:srgbClr val="000000"/>
                </a:solidFill>
                <a:latin typeface="Courier New" charset="0"/>
              </a:rPr>
              <a:t> = </a:t>
            </a:r>
            <a:r>
              <a:rPr lang="en-US" sz="1600" b="1" dirty="0" err="1">
                <a:solidFill>
                  <a:srgbClr val="00B050"/>
                </a:solidFill>
                <a:latin typeface="Courier New" charset="0"/>
              </a:rPr>
              <a:t>common.OutputFormatter</a:t>
            </a:r>
            <a:r>
              <a:rPr lang="en-US" sz="1600" dirty="0">
                <a:solidFill>
                  <a:srgbClr val="000000"/>
                </a:solidFill>
                <a:latin typeface="Courier New" charset="0"/>
              </a:rPr>
              <a:t>(</a:t>
            </a:r>
            <a:r>
              <a:rPr lang="en-US" sz="1600" dirty="0" err="1">
                <a:solidFill>
                  <a:srgbClr val="000000"/>
                </a:solidFill>
                <a:latin typeface="Courier New" charset="0"/>
              </a:rPr>
              <a:t>args</a:t>
            </a:r>
            <a:r>
              <a:rPr lang="en-US" sz="1600" dirty="0">
                <a:solidFill>
                  <a:srgbClr val="000000"/>
                </a:solidFill>
                <a:latin typeface="Courier New" charset="0"/>
              </a:rPr>
              <a:t>)</a:t>
            </a:r>
            <a:endParaRPr lang="en-US" sz="1600" dirty="0"/>
          </a:p>
          <a:p>
            <a:pPr>
              <a:spcAft>
                <a:spcPts val="0"/>
              </a:spcAft>
            </a:pPr>
            <a:br>
              <a:rPr lang="en-US" sz="1600" dirty="0"/>
            </a:br>
            <a:r>
              <a:rPr lang="en-US" sz="1600" dirty="0">
                <a:solidFill>
                  <a:srgbClr val="000000"/>
                </a:solidFill>
                <a:latin typeface="Courier New" charset="0"/>
              </a:rPr>
              <a:t> </a:t>
            </a:r>
            <a:r>
              <a:rPr lang="en-US" sz="1600" b="1" dirty="0" err="1">
                <a:solidFill>
                  <a:srgbClr val="000080"/>
                </a:solidFill>
                <a:latin typeface="Courier New" charset="0"/>
              </a:rPr>
              <a:t>val</a:t>
            </a:r>
            <a:r>
              <a:rPr lang="en-US" sz="1600" b="1" dirty="0">
                <a:solidFill>
                  <a:srgbClr val="000080"/>
                </a:solidFill>
                <a:latin typeface="Courier New" charset="0"/>
              </a:rPr>
              <a:t> </a:t>
            </a:r>
            <a:r>
              <a:rPr lang="en-US" sz="1600" dirty="0" err="1">
                <a:solidFill>
                  <a:srgbClr val="000000"/>
                </a:solidFill>
                <a:latin typeface="Courier New" charset="0"/>
              </a:rPr>
              <a:t>hbase_images</a:t>
            </a:r>
            <a:r>
              <a:rPr lang="en-US" sz="1600" dirty="0">
                <a:solidFill>
                  <a:srgbClr val="000000"/>
                </a:solidFill>
                <a:latin typeface="Courier New" charset="0"/>
              </a:rPr>
              <a:t> = </a:t>
            </a:r>
            <a:r>
              <a:rPr lang="en-US" sz="1600" dirty="0" err="1">
                <a:solidFill>
                  <a:srgbClr val="595B59"/>
                </a:solidFill>
                <a:latin typeface="Courier New" charset="0"/>
              </a:rPr>
              <a:t>hbase_io.load_from_hbase</a:t>
            </a:r>
            <a:r>
              <a:rPr lang="en-US" sz="1600" dirty="0">
                <a:solidFill>
                  <a:srgbClr val="000000"/>
                </a:solidFill>
                <a:latin typeface="Courier New" charset="0"/>
              </a:rPr>
              <a:t>(</a:t>
            </a:r>
            <a:r>
              <a:rPr lang="en-US" sz="1600" dirty="0" err="1">
                <a:solidFill>
                  <a:srgbClr val="000000"/>
                </a:solidFill>
                <a:latin typeface="Courier New" charset="0"/>
              </a:rPr>
              <a:t>sc</a:t>
            </a:r>
            <a:r>
              <a:rPr lang="en-US" sz="1600" dirty="0">
                <a:solidFill>
                  <a:srgbClr val="000000"/>
                </a:solidFill>
                <a:latin typeface="Courier New" charset="0"/>
              </a:rPr>
              <a:t>)</a:t>
            </a:r>
            <a:endParaRPr lang="en-US" sz="1600" dirty="0"/>
          </a:p>
          <a:p>
            <a:pPr>
              <a:spcAft>
                <a:spcPts val="0"/>
              </a:spcAft>
            </a:pPr>
            <a:r>
              <a:rPr lang="en-US" sz="1600" dirty="0">
                <a:solidFill>
                  <a:srgbClr val="000000"/>
                </a:solidFill>
                <a:latin typeface="Courier New" charset="0"/>
              </a:rPr>
              <a:t> </a:t>
            </a:r>
            <a:r>
              <a:rPr lang="en-US" sz="1600" b="1" dirty="0" err="1">
                <a:solidFill>
                  <a:srgbClr val="000080"/>
                </a:solidFill>
                <a:latin typeface="Courier New" charset="0"/>
              </a:rPr>
              <a:t>val</a:t>
            </a:r>
            <a:r>
              <a:rPr lang="en-US" sz="1600" b="1" dirty="0">
                <a:solidFill>
                  <a:srgbClr val="000080"/>
                </a:solidFill>
                <a:latin typeface="Courier New" charset="0"/>
              </a:rPr>
              <a:t> </a:t>
            </a:r>
            <a:r>
              <a:rPr lang="en-US" sz="1600" dirty="0" err="1">
                <a:solidFill>
                  <a:srgbClr val="000000"/>
                </a:solidFill>
                <a:latin typeface="Courier New" charset="0"/>
              </a:rPr>
              <a:t>classified_images</a:t>
            </a:r>
            <a:r>
              <a:rPr lang="en-US" sz="1600" dirty="0">
                <a:solidFill>
                  <a:srgbClr val="000000"/>
                </a:solidFill>
                <a:latin typeface="Courier New" charset="0"/>
              </a:rPr>
              <a:t> = </a:t>
            </a:r>
            <a:r>
              <a:rPr lang="en-US" sz="1600" dirty="0" err="1">
                <a:solidFill>
                  <a:srgbClr val="000000"/>
                </a:solidFill>
                <a:latin typeface="Courier New" charset="0"/>
              </a:rPr>
              <a:t>hbase_images.mapPartitions</a:t>
            </a:r>
            <a:r>
              <a:rPr lang="en-US" sz="1600" dirty="0">
                <a:solidFill>
                  <a:srgbClr val="000000"/>
                </a:solidFill>
                <a:latin typeface="Courier New" charset="0"/>
              </a:rPr>
              <a:t>(predict) \</a:t>
            </a:r>
            <a:endParaRPr lang="en-US" sz="1600" dirty="0"/>
          </a:p>
          <a:p>
            <a:pPr>
              <a:spcAft>
                <a:spcPts val="0"/>
              </a:spcAft>
            </a:pPr>
            <a:r>
              <a:rPr lang="en-US" sz="1600" dirty="0">
                <a:solidFill>
                  <a:srgbClr val="000000"/>
                </a:solidFill>
                <a:latin typeface="Courier New" charset="0"/>
              </a:rPr>
              <a:t>   .map(</a:t>
            </a:r>
            <a:r>
              <a:rPr lang="en-US" sz="1600" dirty="0" err="1">
                <a:solidFill>
                  <a:srgbClr val="000000"/>
                </a:solidFill>
                <a:latin typeface="Courier New" charset="0"/>
              </a:rPr>
              <a:t>out_format.imagenet_format</a:t>
            </a:r>
            <a:r>
              <a:rPr lang="en-US" sz="1600" dirty="0">
                <a:solidFill>
                  <a:srgbClr val="000000"/>
                </a:solidFill>
                <a:latin typeface="Courier New" charset="0"/>
              </a:rPr>
              <a:t>)</a:t>
            </a:r>
            <a:endParaRPr lang="en-US" sz="1600" dirty="0"/>
          </a:p>
          <a:p>
            <a:pPr>
              <a:spcAft>
                <a:spcPts val="0"/>
              </a:spcAft>
            </a:pPr>
            <a:r>
              <a:rPr lang="en-US" sz="1600" dirty="0">
                <a:solidFill>
                  <a:srgbClr val="000000"/>
                </a:solidFill>
                <a:latin typeface="Courier New" charset="0"/>
              </a:rPr>
              <a:t> </a:t>
            </a:r>
            <a:r>
              <a:rPr lang="en-US" sz="1600" b="1" dirty="0" err="1">
                <a:solidFill>
                  <a:srgbClr val="000080"/>
                </a:solidFill>
                <a:latin typeface="Courier New" charset="0"/>
              </a:rPr>
              <a:t>val</a:t>
            </a:r>
            <a:r>
              <a:rPr lang="en-US" sz="1600" b="1" dirty="0">
                <a:solidFill>
                  <a:srgbClr val="000080"/>
                </a:solidFill>
                <a:latin typeface="Courier New" charset="0"/>
              </a:rPr>
              <a:t> </a:t>
            </a:r>
            <a:r>
              <a:rPr lang="en-US" sz="1600" dirty="0" err="1">
                <a:solidFill>
                  <a:srgbClr val="000000"/>
                </a:solidFill>
                <a:latin typeface="Courier New" charset="0"/>
              </a:rPr>
              <a:t>classified_images.foreachPartition</a:t>
            </a:r>
            <a:r>
              <a:rPr lang="en-US" sz="1600" dirty="0">
                <a:solidFill>
                  <a:srgbClr val="000000"/>
                </a:solidFill>
                <a:latin typeface="Courier New" charset="0"/>
              </a:rPr>
              <a:t>(</a:t>
            </a:r>
            <a:r>
              <a:rPr lang="en-US" sz="1600" dirty="0" err="1">
                <a:solidFill>
                  <a:srgbClr val="000000"/>
                </a:solidFill>
                <a:latin typeface="Courier New" charset="0"/>
              </a:rPr>
              <a:t>hbase_io.put_to_hbase</a:t>
            </a:r>
            <a:r>
              <a:rPr lang="en-US" sz="1600" dirty="0">
                <a:solidFill>
                  <a:srgbClr val="000000"/>
                </a:solidFill>
                <a:latin typeface="Courier New" charset="0"/>
              </a:rPr>
              <a:t>)</a:t>
            </a:r>
          </a:p>
          <a:p>
            <a:pPr>
              <a:spcAft>
                <a:spcPts val="0"/>
              </a:spcAft>
            </a:pPr>
            <a:r>
              <a:rPr lang="en-US" sz="1600" dirty="0">
                <a:solidFill>
                  <a:srgbClr val="000000"/>
                </a:solidFill>
                <a:latin typeface="Courier New" charset="0"/>
              </a:rPr>
              <a:t>}</a:t>
            </a:r>
            <a:endParaRPr lang="en-US" sz="1600" dirty="0"/>
          </a:p>
          <a:p>
            <a:br>
              <a:rPr lang="en-US" sz="1800" dirty="0"/>
            </a:br>
            <a:endParaRPr lang="hu-HU" sz="1800" kern="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36859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Imagine the possibilities...</a:t>
            </a:r>
          </a:p>
        </p:txBody>
      </p:sp>
      <p:sp>
        <p:nvSpPr>
          <p:cNvPr id="8" name="Textplatzhalter 7">
            <a:extLst>
              <a:ext uri="{FF2B5EF4-FFF2-40B4-BE49-F238E27FC236}">
                <a16:creationId xmlns:a16="http://schemas.microsoft.com/office/drawing/2014/main" id="{8FE057D6-4A86-5249-9AB6-9DAD5F0A28D7}"/>
              </a:ext>
            </a:extLst>
          </p:cNvPr>
          <p:cNvSpPr>
            <a:spLocks noGrp="1"/>
          </p:cNvSpPr>
          <p:nvPr>
            <p:ph type="body" sz="quarter" idx="14"/>
          </p:nvPr>
        </p:nvSpPr>
        <p:spPr>
          <a:xfrm>
            <a:off x="548640" y="1173619"/>
            <a:ext cx="11094720" cy="4248751"/>
          </a:xfrm>
        </p:spPr>
        <p:txBody>
          <a:bodyPr/>
          <a:lstStyle/>
          <a:p>
            <a:pPr marL="0" indent="0">
              <a:lnSpc>
                <a:spcPct val="150000"/>
              </a:lnSpc>
              <a:buNone/>
            </a:pPr>
            <a:r>
              <a:rPr lang="en-US" sz="3000" cap="all" spc="53" dirty="0">
                <a:solidFill>
                  <a:srgbClr val="00B0F0"/>
                </a:solidFill>
                <a:latin typeface="Lato" panose="020F0502020204030203" pitchFamily="34" charset="77"/>
                <a:ea typeface="+mj-ea"/>
              </a:rPr>
              <a:t>Computer Vision technology allows us to:</a:t>
            </a:r>
          </a:p>
          <a:p>
            <a:pPr lvl="1">
              <a:lnSpc>
                <a:spcPct val="150000"/>
              </a:lnSpc>
            </a:pPr>
            <a:r>
              <a:rPr lang="en-US" sz="2400" dirty="0"/>
              <a:t>detect tumors in medical images</a:t>
            </a:r>
          </a:p>
          <a:p>
            <a:pPr lvl="1">
              <a:lnSpc>
                <a:spcPct val="150000"/>
              </a:lnSpc>
            </a:pPr>
            <a:r>
              <a:rPr lang="en-US" sz="2400" dirty="0"/>
              <a:t>detect broken parts in a manufacturing line</a:t>
            </a:r>
          </a:p>
          <a:p>
            <a:pPr lvl="1">
              <a:lnSpc>
                <a:spcPct val="150000"/>
              </a:lnSpc>
            </a:pPr>
            <a:r>
              <a:rPr lang="en-US" sz="2400" dirty="0"/>
              <a:t>detect violence in public spaces</a:t>
            </a:r>
          </a:p>
          <a:p>
            <a:pPr lvl="1">
              <a:lnSpc>
                <a:spcPct val="150000"/>
              </a:lnSpc>
            </a:pPr>
            <a:r>
              <a:rPr lang="en-US" sz="2400" dirty="0"/>
              <a:t>detect dangerous situations in traffic</a:t>
            </a:r>
          </a:p>
          <a:p>
            <a:pPr lvl="1">
              <a:lnSpc>
                <a:spcPct val="150000"/>
              </a:lnSpc>
            </a:pPr>
            <a:r>
              <a:rPr lang="en-US" sz="2400" dirty="0"/>
              <a:t>detect a fire early</a:t>
            </a:r>
          </a:p>
          <a:p>
            <a:pPr marL="0" indent="0">
              <a:lnSpc>
                <a:spcPct val="150000"/>
              </a:lnSpc>
              <a:buNone/>
            </a:pPr>
            <a:r>
              <a:rPr lang="en-US" sz="3000" cap="all" spc="53" dirty="0">
                <a:solidFill>
                  <a:srgbClr val="00B0F0"/>
                </a:solidFill>
                <a:latin typeface="Lato" panose="020F0502020204030203" pitchFamily="34" charset="77"/>
                <a:ea typeface="+mj-ea"/>
              </a:rPr>
              <a:t>... all that @ scale and USING the cloud! </a:t>
            </a:r>
          </a:p>
          <a:p>
            <a:endParaRPr lang="en-US"/>
          </a:p>
        </p:txBody>
      </p:sp>
    </p:spTree>
    <p:extLst>
      <p:ext uri="{BB962C8B-B14F-4D97-AF65-F5344CB8AC3E}">
        <p14:creationId xmlns:p14="http://schemas.microsoft.com/office/powerpoint/2010/main" val="356421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C5AF183-6705-2F45-B45D-BE239B1E0E87}"/>
              </a:ext>
            </a:extLst>
          </p:cNvPr>
          <p:cNvSpPr>
            <a:spLocks noGrp="1"/>
          </p:cNvSpPr>
          <p:nvPr>
            <p:ph type="title"/>
          </p:nvPr>
        </p:nvSpPr>
        <p:spPr/>
        <p:txBody>
          <a:bodyPr/>
          <a:lstStyle/>
          <a:p>
            <a:r>
              <a:rPr lang="en-US"/>
              <a:t>VISUAL Model and Data Inspection</a:t>
            </a:r>
          </a:p>
        </p:txBody>
      </p:sp>
    </p:spTree>
    <p:extLst>
      <p:ext uri="{BB962C8B-B14F-4D97-AF65-F5344CB8AC3E}">
        <p14:creationId xmlns:p14="http://schemas.microsoft.com/office/powerpoint/2010/main" val="155322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2BD80-AB0B-184E-9AF3-940C3F52640B}"/>
              </a:ext>
            </a:extLst>
          </p:cNvPr>
          <p:cNvSpPr>
            <a:spLocks noGrp="1"/>
          </p:cNvSpPr>
          <p:nvPr>
            <p:ph type="title"/>
          </p:nvPr>
        </p:nvSpPr>
        <p:spPr/>
        <p:txBody>
          <a:bodyPr/>
          <a:lstStyle/>
          <a:p>
            <a:r>
              <a:rPr lang="en-US" dirty="0"/>
              <a:t>Domain-oriented query and access</a:t>
            </a:r>
          </a:p>
        </p:txBody>
      </p:sp>
      <p:sp>
        <p:nvSpPr>
          <p:cNvPr id="3" name="Text Placeholder 2">
            <a:extLst>
              <a:ext uri="{FF2B5EF4-FFF2-40B4-BE49-F238E27FC236}">
                <a16:creationId xmlns:a16="http://schemas.microsoft.com/office/drawing/2014/main" id="{5BD5F4E8-1B9F-0B4F-98A2-D826A86E62CE}"/>
              </a:ext>
            </a:extLst>
          </p:cNvPr>
          <p:cNvSpPr>
            <a:spLocks noGrp="1"/>
          </p:cNvSpPr>
          <p:nvPr>
            <p:ph type="body" sz="quarter" idx="10"/>
          </p:nvPr>
        </p:nvSpPr>
        <p:spPr/>
        <p:txBody>
          <a:bodyPr/>
          <a:lstStyle/>
          <a:p>
            <a:r>
              <a:rPr lang="en-US" dirty="0"/>
              <a:t>Bounding box inspection for model comparison</a:t>
            </a:r>
          </a:p>
        </p:txBody>
      </p:sp>
      <p:sp>
        <p:nvSpPr>
          <p:cNvPr id="4" name="Shape 429">
            <a:extLst>
              <a:ext uri="{FF2B5EF4-FFF2-40B4-BE49-F238E27FC236}">
                <a16:creationId xmlns:a16="http://schemas.microsoft.com/office/drawing/2014/main" id="{854EA355-86C8-9948-A871-391EC5599BA3}"/>
              </a:ext>
            </a:extLst>
          </p:cNvPr>
          <p:cNvSpPr/>
          <p:nvPr/>
        </p:nvSpPr>
        <p:spPr>
          <a:xfrm>
            <a:off x="10793637" y="540543"/>
            <a:ext cx="849723" cy="838393"/>
          </a:xfrm>
          <a:custGeom>
            <a:avLst/>
            <a:gdLst/>
            <a:ahLst/>
            <a:cxnLst/>
            <a:rect l="0" t="0" r="0" b="0"/>
            <a:pathLst>
              <a:path w="714375" h="704850" extrusionOk="0">
                <a:moveTo>
                  <a:pt x="654844" y="296704"/>
                </a:moveTo>
                <a:cubicBezTo>
                  <a:pt x="628174" y="296704"/>
                  <a:pt x="605314" y="315754"/>
                  <a:pt x="600551" y="340519"/>
                </a:cubicBezTo>
                <a:lnTo>
                  <a:pt x="531971" y="340519"/>
                </a:lnTo>
                <a:cubicBezTo>
                  <a:pt x="528161" y="300514"/>
                  <a:pt x="506254" y="266224"/>
                  <a:pt x="474821" y="245269"/>
                </a:cubicBezTo>
                <a:lnTo>
                  <a:pt x="550069" y="113824"/>
                </a:lnTo>
                <a:cubicBezTo>
                  <a:pt x="557689" y="117634"/>
                  <a:pt x="565309" y="119539"/>
                  <a:pt x="573881" y="119539"/>
                </a:cubicBezTo>
                <a:cubicBezTo>
                  <a:pt x="604361" y="119539"/>
                  <a:pt x="630079" y="94774"/>
                  <a:pt x="630079" y="63341"/>
                </a:cubicBezTo>
                <a:cubicBezTo>
                  <a:pt x="630079" y="32861"/>
                  <a:pt x="605314" y="7144"/>
                  <a:pt x="573881" y="7144"/>
                </a:cubicBezTo>
                <a:cubicBezTo>
                  <a:pt x="543401" y="7144"/>
                  <a:pt x="517684" y="31909"/>
                  <a:pt x="517684" y="63341"/>
                </a:cubicBezTo>
                <a:cubicBezTo>
                  <a:pt x="517684" y="78581"/>
                  <a:pt x="524351" y="92869"/>
                  <a:pt x="534829" y="103346"/>
                </a:cubicBezTo>
                <a:lnTo>
                  <a:pt x="458629" y="236696"/>
                </a:lnTo>
                <a:cubicBezTo>
                  <a:pt x="442436" y="229076"/>
                  <a:pt x="423386" y="224314"/>
                  <a:pt x="404336" y="224314"/>
                </a:cubicBezTo>
                <a:cubicBezTo>
                  <a:pt x="386239" y="224314"/>
                  <a:pt x="369094" y="228124"/>
                  <a:pt x="352901" y="234791"/>
                </a:cubicBezTo>
                <a:lnTo>
                  <a:pt x="317659" y="173831"/>
                </a:lnTo>
                <a:cubicBezTo>
                  <a:pt x="330041" y="163354"/>
                  <a:pt x="338614" y="148114"/>
                  <a:pt x="338614" y="130016"/>
                </a:cubicBezTo>
                <a:cubicBezTo>
                  <a:pt x="338614" y="99536"/>
                  <a:pt x="313849" y="73819"/>
                  <a:pt x="282416" y="73819"/>
                </a:cubicBezTo>
                <a:cubicBezTo>
                  <a:pt x="251936" y="74771"/>
                  <a:pt x="226219" y="99536"/>
                  <a:pt x="226219" y="130016"/>
                </a:cubicBezTo>
                <a:cubicBezTo>
                  <a:pt x="226219" y="160496"/>
                  <a:pt x="250984" y="186214"/>
                  <a:pt x="282416" y="186214"/>
                </a:cubicBezTo>
                <a:cubicBezTo>
                  <a:pt x="289084" y="186214"/>
                  <a:pt x="295751" y="185261"/>
                  <a:pt x="301466" y="183356"/>
                </a:cubicBezTo>
                <a:lnTo>
                  <a:pt x="336709" y="244316"/>
                </a:lnTo>
                <a:cubicBezTo>
                  <a:pt x="303371" y="265271"/>
                  <a:pt x="279559" y="300514"/>
                  <a:pt x="275749" y="341471"/>
                </a:cubicBezTo>
                <a:lnTo>
                  <a:pt x="117634" y="341471"/>
                </a:lnTo>
                <a:cubicBezTo>
                  <a:pt x="111919" y="316706"/>
                  <a:pt x="90011" y="297656"/>
                  <a:pt x="63341" y="297656"/>
                </a:cubicBezTo>
                <a:cubicBezTo>
                  <a:pt x="32861" y="297656"/>
                  <a:pt x="7144" y="322421"/>
                  <a:pt x="7144" y="353854"/>
                </a:cubicBezTo>
                <a:cubicBezTo>
                  <a:pt x="7144" y="383381"/>
                  <a:pt x="31909" y="408146"/>
                  <a:pt x="63341" y="408146"/>
                </a:cubicBezTo>
                <a:cubicBezTo>
                  <a:pt x="91916" y="408146"/>
                  <a:pt x="115729" y="386239"/>
                  <a:pt x="118586" y="358616"/>
                </a:cubicBezTo>
                <a:lnTo>
                  <a:pt x="274796" y="358616"/>
                </a:lnTo>
                <a:cubicBezTo>
                  <a:pt x="276701" y="399574"/>
                  <a:pt x="298609" y="435769"/>
                  <a:pt x="331946" y="457676"/>
                </a:cubicBezTo>
                <a:lnTo>
                  <a:pt x="295751" y="522446"/>
                </a:lnTo>
                <a:cubicBezTo>
                  <a:pt x="289084" y="519589"/>
                  <a:pt x="282416" y="518636"/>
                  <a:pt x="274796" y="518636"/>
                </a:cubicBezTo>
                <a:cubicBezTo>
                  <a:pt x="244316" y="518636"/>
                  <a:pt x="218599" y="543401"/>
                  <a:pt x="218599" y="574834"/>
                </a:cubicBezTo>
                <a:cubicBezTo>
                  <a:pt x="218599" y="605314"/>
                  <a:pt x="243364" y="631031"/>
                  <a:pt x="274796" y="631031"/>
                </a:cubicBezTo>
                <a:cubicBezTo>
                  <a:pt x="305276" y="631031"/>
                  <a:pt x="330994" y="606266"/>
                  <a:pt x="330994" y="574834"/>
                </a:cubicBezTo>
                <a:cubicBezTo>
                  <a:pt x="330994" y="557689"/>
                  <a:pt x="323374" y="542449"/>
                  <a:pt x="310991" y="531971"/>
                </a:cubicBezTo>
                <a:lnTo>
                  <a:pt x="348139" y="467201"/>
                </a:lnTo>
                <a:cubicBezTo>
                  <a:pt x="365284" y="474821"/>
                  <a:pt x="383381" y="479584"/>
                  <a:pt x="403384" y="479584"/>
                </a:cubicBezTo>
                <a:cubicBezTo>
                  <a:pt x="425291" y="479584"/>
                  <a:pt x="445294" y="473869"/>
                  <a:pt x="463391" y="464344"/>
                </a:cubicBezTo>
                <a:lnTo>
                  <a:pt x="539591" y="596741"/>
                </a:lnTo>
                <a:cubicBezTo>
                  <a:pt x="525304" y="607219"/>
                  <a:pt x="515779" y="623411"/>
                  <a:pt x="515779" y="642461"/>
                </a:cubicBezTo>
                <a:cubicBezTo>
                  <a:pt x="515779" y="672941"/>
                  <a:pt x="540544" y="698659"/>
                  <a:pt x="571976" y="698659"/>
                </a:cubicBezTo>
                <a:cubicBezTo>
                  <a:pt x="602456" y="698659"/>
                  <a:pt x="628174" y="673894"/>
                  <a:pt x="628174" y="642461"/>
                </a:cubicBezTo>
                <a:cubicBezTo>
                  <a:pt x="628174" y="611981"/>
                  <a:pt x="603409" y="586264"/>
                  <a:pt x="571976" y="586264"/>
                </a:cubicBezTo>
                <a:cubicBezTo>
                  <a:pt x="566261" y="586264"/>
                  <a:pt x="560546" y="587216"/>
                  <a:pt x="555784" y="588169"/>
                </a:cubicBezTo>
                <a:lnTo>
                  <a:pt x="478631" y="453866"/>
                </a:lnTo>
                <a:cubicBezTo>
                  <a:pt x="509111" y="431959"/>
                  <a:pt x="529114" y="396716"/>
                  <a:pt x="531019" y="357664"/>
                </a:cubicBezTo>
                <a:lnTo>
                  <a:pt x="598646" y="357664"/>
                </a:lnTo>
                <a:cubicBezTo>
                  <a:pt x="602456" y="386239"/>
                  <a:pt x="626269" y="408146"/>
                  <a:pt x="654844" y="408146"/>
                </a:cubicBezTo>
                <a:cubicBezTo>
                  <a:pt x="685324" y="408146"/>
                  <a:pt x="711041" y="383381"/>
                  <a:pt x="711041" y="351949"/>
                </a:cubicBezTo>
                <a:cubicBezTo>
                  <a:pt x="711041" y="321469"/>
                  <a:pt x="685324" y="296704"/>
                  <a:pt x="654844" y="296704"/>
                </a:cubicBezTo>
                <a:close/>
                <a:moveTo>
                  <a:pt x="245269" y="130016"/>
                </a:moveTo>
                <a:cubicBezTo>
                  <a:pt x="245269" y="109061"/>
                  <a:pt x="262414" y="92869"/>
                  <a:pt x="282416" y="92869"/>
                </a:cubicBezTo>
                <a:cubicBezTo>
                  <a:pt x="302419" y="92869"/>
                  <a:pt x="319564" y="110014"/>
                  <a:pt x="319564" y="130016"/>
                </a:cubicBezTo>
                <a:cubicBezTo>
                  <a:pt x="319564" y="150019"/>
                  <a:pt x="302419" y="167164"/>
                  <a:pt x="282416" y="167164"/>
                </a:cubicBezTo>
                <a:cubicBezTo>
                  <a:pt x="262414" y="167164"/>
                  <a:pt x="245269" y="150971"/>
                  <a:pt x="245269" y="130016"/>
                </a:cubicBezTo>
                <a:close/>
                <a:moveTo>
                  <a:pt x="274796" y="611981"/>
                </a:moveTo>
                <a:cubicBezTo>
                  <a:pt x="253841" y="611981"/>
                  <a:pt x="237649" y="594836"/>
                  <a:pt x="237649" y="574834"/>
                </a:cubicBezTo>
                <a:cubicBezTo>
                  <a:pt x="237649" y="554831"/>
                  <a:pt x="254794" y="537686"/>
                  <a:pt x="274796" y="537686"/>
                </a:cubicBezTo>
                <a:cubicBezTo>
                  <a:pt x="294799" y="537686"/>
                  <a:pt x="311944" y="554831"/>
                  <a:pt x="311944" y="574834"/>
                </a:cubicBezTo>
                <a:cubicBezTo>
                  <a:pt x="311944" y="594836"/>
                  <a:pt x="295751" y="611981"/>
                  <a:pt x="274796" y="611981"/>
                </a:cubicBezTo>
                <a:close/>
                <a:moveTo>
                  <a:pt x="403384" y="461486"/>
                </a:moveTo>
                <a:cubicBezTo>
                  <a:pt x="342424" y="461486"/>
                  <a:pt x="292894" y="412909"/>
                  <a:pt x="292894" y="351949"/>
                </a:cubicBezTo>
                <a:cubicBezTo>
                  <a:pt x="292894" y="290989"/>
                  <a:pt x="342424" y="242411"/>
                  <a:pt x="403384" y="242411"/>
                </a:cubicBezTo>
                <a:cubicBezTo>
                  <a:pt x="464344" y="242411"/>
                  <a:pt x="513874" y="290989"/>
                  <a:pt x="513874" y="351949"/>
                </a:cubicBezTo>
                <a:cubicBezTo>
                  <a:pt x="513874" y="412909"/>
                  <a:pt x="464344" y="461486"/>
                  <a:pt x="403384" y="461486"/>
                </a:cubicBezTo>
                <a:close/>
                <a:moveTo>
                  <a:pt x="654844" y="390049"/>
                </a:moveTo>
                <a:cubicBezTo>
                  <a:pt x="633889" y="390049"/>
                  <a:pt x="617696" y="372904"/>
                  <a:pt x="617696" y="352901"/>
                </a:cubicBezTo>
                <a:cubicBezTo>
                  <a:pt x="617696" y="332899"/>
                  <a:pt x="634841" y="315754"/>
                  <a:pt x="654844" y="315754"/>
                </a:cubicBezTo>
                <a:cubicBezTo>
                  <a:pt x="674846" y="315754"/>
                  <a:pt x="691991" y="332899"/>
                  <a:pt x="691991" y="352901"/>
                </a:cubicBezTo>
                <a:cubicBezTo>
                  <a:pt x="691991" y="372904"/>
                  <a:pt x="675799" y="390049"/>
                  <a:pt x="654844" y="390049"/>
                </a:cubicBezTo>
                <a:close/>
              </a:path>
            </a:pathLst>
          </a:custGeom>
          <a:solidFill>
            <a:schemeClr val="accent3"/>
          </a:solidFill>
          <a:ln>
            <a:solidFill>
              <a:schemeClr val="accent3"/>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pic>
        <p:nvPicPr>
          <p:cNvPr id="5" name="Grafik 7">
            <a:extLst>
              <a:ext uri="{FF2B5EF4-FFF2-40B4-BE49-F238E27FC236}">
                <a16:creationId xmlns:a16="http://schemas.microsoft.com/office/drawing/2014/main" id="{F3D7AF06-EF7C-C341-B418-D52422FFE7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0888" y="1581653"/>
            <a:ext cx="10906699" cy="4481397"/>
          </a:xfrm>
          <a:prstGeom prst="rect">
            <a:avLst/>
          </a:prstGeom>
        </p:spPr>
      </p:pic>
    </p:spTree>
    <p:extLst>
      <p:ext uri="{BB962C8B-B14F-4D97-AF65-F5344CB8AC3E}">
        <p14:creationId xmlns:p14="http://schemas.microsoft.com/office/powerpoint/2010/main" val="44843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93A7-72F4-7C47-A72A-8F558247E818}"/>
              </a:ext>
            </a:extLst>
          </p:cNvPr>
          <p:cNvSpPr>
            <a:spLocks noGrp="1"/>
          </p:cNvSpPr>
          <p:nvPr>
            <p:ph type="title"/>
          </p:nvPr>
        </p:nvSpPr>
        <p:spPr/>
        <p:txBody>
          <a:bodyPr/>
          <a:lstStyle/>
          <a:p>
            <a:r>
              <a:rPr lang="en-US" dirty="0"/>
              <a:t>Domain-oriented IMAGE SEARCH</a:t>
            </a:r>
          </a:p>
        </p:txBody>
      </p:sp>
      <p:sp>
        <p:nvSpPr>
          <p:cNvPr id="3" name="Text Placeholder 2">
            <a:extLst>
              <a:ext uri="{FF2B5EF4-FFF2-40B4-BE49-F238E27FC236}">
                <a16:creationId xmlns:a16="http://schemas.microsoft.com/office/drawing/2014/main" id="{8361E001-47F3-4E4A-965B-44D8856DB57D}"/>
              </a:ext>
            </a:extLst>
          </p:cNvPr>
          <p:cNvSpPr>
            <a:spLocks noGrp="1"/>
          </p:cNvSpPr>
          <p:nvPr>
            <p:ph type="body" sz="quarter" idx="10"/>
          </p:nvPr>
        </p:nvSpPr>
        <p:spPr/>
        <p:txBody>
          <a:bodyPr/>
          <a:lstStyle/>
          <a:p>
            <a:r>
              <a:rPr lang="en-US" dirty="0"/>
              <a:t>Semantic Search For End Users</a:t>
            </a:r>
          </a:p>
        </p:txBody>
      </p:sp>
      <p:pic>
        <p:nvPicPr>
          <p:cNvPr id="5" name="Grafik 2">
            <a:extLst>
              <a:ext uri="{FF2B5EF4-FFF2-40B4-BE49-F238E27FC236}">
                <a16:creationId xmlns:a16="http://schemas.microsoft.com/office/drawing/2014/main" id="{4DA83E2B-B00B-1D4D-B6D4-2BF1CD5113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09318" y="1616451"/>
            <a:ext cx="8134041" cy="5234653"/>
          </a:xfrm>
          <a:prstGeom prst="rect">
            <a:avLst/>
          </a:prstGeom>
        </p:spPr>
      </p:pic>
      <p:sp>
        <p:nvSpPr>
          <p:cNvPr id="6" name="Text Placeholder 4">
            <a:extLst>
              <a:ext uri="{FF2B5EF4-FFF2-40B4-BE49-F238E27FC236}">
                <a16:creationId xmlns:a16="http://schemas.microsoft.com/office/drawing/2014/main" id="{422A7EBB-992F-D046-AE31-B899AF607340}"/>
              </a:ext>
            </a:extLst>
          </p:cNvPr>
          <p:cNvSpPr txBox="1">
            <a:spLocks/>
          </p:cNvSpPr>
          <p:nvPr/>
        </p:nvSpPr>
        <p:spPr>
          <a:xfrm>
            <a:off x="561143" y="2137833"/>
            <a:ext cx="2734669" cy="3284537"/>
          </a:xfrm>
          <a:prstGeom prst="rect">
            <a:avLst/>
          </a:prstGeom>
        </p:spPr>
        <p:txBody>
          <a:bodyPr>
            <a:normAutofit fontScale="92500" lnSpcReduction="10000"/>
          </a:bodyPr>
          <a:lstStyle>
            <a:lvl1pPr marL="176209" indent="-176209" algn="l" defTabSz="457189" rtl="0" eaLnBrk="1" latinLnBrk="0" hangingPunct="1">
              <a:spcBef>
                <a:spcPct val="20000"/>
              </a:spcBef>
              <a:buClr>
                <a:schemeClr val="tx1"/>
              </a:buClr>
              <a:buSzPct val="80000"/>
              <a:buFont typeface="Arial"/>
              <a:buChar char="•"/>
              <a:defRPr sz="2400" b="0" i="0" kern="1200">
                <a:solidFill>
                  <a:srgbClr val="595B59"/>
                </a:solidFill>
                <a:latin typeface="Roboto Light" charset="0"/>
                <a:ea typeface="+mn-ea"/>
                <a:cs typeface="Calibri Light"/>
              </a:defRPr>
            </a:lvl1pPr>
            <a:lvl2pPr marL="454014" indent="-165096" algn="l" defTabSz="457189" rtl="0" eaLnBrk="1" latinLnBrk="0" hangingPunct="1">
              <a:spcBef>
                <a:spcPct val="20000"/>
              </a:spcBef>
              <a:buClr>
                <a:schemeClr val="tx1"/>
              </a:buClr>
              <a:buSzPct val="80000"/>
              <a:buFont typeface="Arial"/>
              <a:buChar char="•"/>
              <a:defRPr sz="2400" b="0" i="0" kern="1200">
                <a:solidFill>
                  <a:srgbClr val="595B59"/>
                </a:solidFill>
                <a:latin typeface="Roboto Light" charset="0"/>
                <a:ea typeface="+mn-ea"/>
                <a:cs typeface="Calibri Light"/>
              </a:defRPr>
            </a:lvl2pPr>
            <a:lvl3pPr marL="857229" indent="-176209" algn="l" defTabSz="457189" rtl="0" eaLnBrk="1" latinLnBrk="0" hangingPunct="1">
              <a:spcBef>
                <a:spcPct val="20000"/>
              </a:spcBef>
              <a:buClr>
                <a:schemeClr val="tx1"/>
              </a:buClr>
              <a:buSzPct val="80000"/>
              <a:buFont typeface="Arial"/>
              <a:buChar char="•"/>
              <a:defRPr sz="2400" b="0" i="0" kern="1200">
                <a:solidFill>
                  <a:srgbClr val="595B59"/>
                </a:solidFill>
                <a:latin typeface="Roboto Light" charset="0"/>
                <a:ea typeface="+mn-ea"/>
                <a:cs typeface="Calibri Light"/>
              </a:defRPr>
            </a:lvl3pPr>
            <a:lvl4pPr marL="1196945" indent="-165096" algn="l" defTabSz="457189" rtl="0" eaLnBrk="1" latinLnBrk="0" hangingPunct="1">
              <a:spcBef>
                <a:spcPct val="20000"/>
              </a:spcBef>
              <a:buClr>
                <a:schemeClr val="tx1"/>
              </a:buClr>
              <a:buSzPct val="80000"/>
              <a:buFont typeface="Arial"/>
              <a:buChar char="•"/>
              <a:tabLst>
                <a:tab pos="1889078" algn="l"/>
              </a:tabLst>
              <a:defRPr sz="2400" b="0" i="0" kern="1200">
                <a:solidFill>
                  <a:srgbClr val="595B59"/>
                </a:solidFill>
                <a:latin typeface="Roboto Light" charset="0"/>
                <a:ea typeface="+mn-ea"/>
                <a:cs typeface="Calibri Light"/>
              </a:defRPr>
            </a:lvl4pPr>
            <a:lvl5pPr marL="1600160" indent="-174621" algn="l" defTabSz="457189" rtl="0" eaLnBrk="1" latinLnBrk="0" hangingPunct="1">
              <a:spcBef>
                <a:spcPct val="20000"/>
              </a:spcBef>
              <a:buClr>
                <a:schemeClr val="tx1"/>
              </a:buClr>
              <a:buSzPct val="80000"/>
              <a:buFont typeface="Arial"/>
              <a:buChar char="•"/>
              <a:defRPr sz="2400" b="0" i="0" kern="1200">
                <a:solidFill>
                  <a:srgbClr val="595B59"/>
                </a:solidFill>
                <a:latin typeface="Roboto Light" charset="0"/>
                <a:ea typeface="+mn-ea"/>
                <a:cs typeface="Calibri Light"/>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Semantic search:</a:t>
            </a:r>
          </a:p>
          <a:p>
            <a:pPr lvl="1"/>
            <a:r>
              <a:rPr lang="en-US" dirty="0"/>
              <a:t>Things</a:t>
            </a:r>
          </a:p>
          <a:p>
            <a:pPr lvl="1"/>
            <a:r>
              <a:rPr lang="en-US" dirty="0"/>
              <a:t>Relationships</a:t>
            </a:r>
          </a:p>
          <a:p>
            <a:pPr lvl="1"/>
            <a:r>
              <a:rPr lang="en-US" dirty="0"/>
              <a:t>Activities</a:t>
            </a:r>
          </a:p>
          <a:p>
            <a:pPr lvl="1"/>
            <a:r>
              <a:rPr lang="en-US" dirty="0"/>
              <a:t>Situations</a:t>
            </a:r>
            <a:br>
              <a:rPr lang="en-US" dirty="0"/>
            </a:br>
            <a:endParaRPr lang="en-US" dirty="0"/>
          </a:p>
          <a:p>
            <a:r>
              <a:rPr lang="en-US" dirty="0"/>
              <a:t>End user tools:</a:t>
            </a:r>
          </a:p>
          <a:p>
            <a:pPr lvl="1"/>
            <a:r>
              <a:rPr lang="en-US" dirty="0"/>
              <a:t>HUE-Dashboard</a:t>
            </a:r>
          </a:p>
          <a:p>
            <a:pPr lvl="1"/>
            <a:r>
              <a:rPr lang="en-US" dirty="0"/>
              <a:t>CDSW-Notebook</a:t>
            </a:r>
          </a:p>
        </p:txBody>
      </p:sp>
      <p:sp>
        <p:nvSpPr>
          <p:cNvPr id="7" name="Shape 429">
            <a:extLst>
              <a:ext uri="{FF2B5EF4-FFF2-40B4-BE49-F238E27FC236}">
                <a16:creationId xmlns:a16="http://schemas.microsoft.com/office/drawing/2014/main" id="{68A66592-0EDA-1A4F-8165-B2C41370A9D7}"/>
              </a:ext>
            </a:extLst>
          </p:cNvPr>
          <p:cNvSpPr/>
          <p:nvPr/>
        </p:nvSpPr>
        <p:spPr>
          <a:xfrm>
            <a:off x="10793637" y="540543"/>
            <a:ext cx="849723" cy="838393"/>
          </a:xfrm>
          <a:custGeom>
            <a:avLst/>
            <a:gdLst/>
            <a:ahLst/>
            <a:cxnLst/>
            <a:rect l="0" t="0" r="0" b="0"/>
            <a:pathLst>
              <a:path w="714375" h="704850" extrusionOk="0">
                <a:moveTo>
                  <a:pt x="654844" y="296704"/>
                </a:moveTo>
                <a:cubicBezTo>
                  <a:pt x="628174" y="296704"/>
                  <a:pt x="605314" y="315754"/>
                  <a:pt x="600551" y="340519"/>
                </a:cubicBezTo>
                <a:lnTo>
                  <a:pt x="531971" y="340519"/>
                </a:lnTo>
                <a:cubicBezTo>
                  <a:pt x="528161" y="300514"/>
                  <a:pt x="506254" y="266224"/>
                  <a:pt x="474821" y="245269"/>
                </a:cubicBezTo>
                <a:lnTo>
                  <a:pt x="550069" y="113824"/>
                </a:lnTo>
                <a:cubicBezTo>
                  <a:pt x="557689" y="117634"/>
                  <a:pt x="565309" y="119539"/>
                  <a:pt x="573881" y="119539"/>
                </a:cubicBezTo>
                <a:cubicBezTo>
                  <a:pt x="604361" y="119539"/>
                  <a:pt x="630079" y="94774"/>
                  <a:pt x="630079" y="63341"/>
                </a:cubicBezTo>
                <a:cubicBezTo>
                  <a:pt x="630079" y="32861"/>
                  <a:pt x="605314" y="7144"/>
                  <a:pt x="573881" y="7144"/>
                </a:cubicBezTo>
                <a:cubicBezTo>
                  <a:pt x="543401" y="7144"/>
                  <a:pt x="517684" y="31909"/>
                  <a:pt x="517684" y="63341"/>
                </a:cubicBezTo>
                <a:cubicBezTo>
                  <a:pt x="517684" y="78581"/>
                  <a:pt x="524351" y="92869"/>
                  <a:pt x="534829" y="103346"/>
                </a:cubicBezTo>
                <a:lnTo>
                  <a:pt x="458629" y="236696"/>
                </a:lnTo>
                <a:cubicBezTo>
                  <a:pt x="442436" y="229076"/>
                  <a:pt x="423386" y="224314"/>
                  <a:pt x="404336" y="224314"/>
                </a:cubicBezTo>
                <a:cubicBezTo>
                  <a:pt x="386239" y="224314"/>
                  <a:pt x="369094" y="228124"/>
                  <a:pt x="352901" y="234791"/>
                </a:cubicBezTo>
                <a:lnTo>
                  <a:pt x="317659" y="173831"/>
                </a:lnTo>
                <a:cubicBezTo>
                  <a:pt x="330041" y="163354"/>
                  <a:pt x="338614" y="148114"/>
                  <a:pt x="338614" y="130016"/>
                </a:cubicBezTo>
                <a:cubicBezTo>
                  <a:pt x="338614" y="99536"/>
                  <a:pt x="313849" y="73819"/>
                  <a:pt x="282416" y="73819"/>
                </a:cubicBezTo>
                <a:cubicBezTo>
                  <a:pt x="251936" y="74771"/>
                  <a:pt x="226219" y="99536"/>
                  <a:pt x="226219" y="130016"/>
                </a:cubicBezTo>
                <a:cubicBezTo>
                  <a:pt x="226219" y="160496"/>
                  <a:pt x="250984" y="186214"/>
                  <a:pt x="282416" y="186214"/>
                </a:cubicBezTo>
                <a:cubicBezTo>
                  <a:pt x="289084" y="186214"/>
                  <a:pt x="295751" y="185261"/>
                  <a:pt x="301466" y="183356"/>
                </a:cubicBezTo>
                <a:lnTo>
                  <a:pt x="336709" y="244316"/>
                </a:lnTo>
                <a:cubicBezTo>
                  <a:pt x="303371" y="265271"/>
                  <a:pt x="279559" y="300514"/>
                  <a:pt x="275749" y="341471"/>
                </a:cubicBezTo>
                <a:lnTo>
                  <a:pt x="117634" y="341471"/>
                </a:lnTo>
                <a:cubicBezTo>
                  <a:pt x="111919" y="316706"/>
                  <a:pt x="90011" y="297656"/>
                  <a:pt x="63341" y="297656"/>
                </a:cubicBezTo>
                <a:cubicBezTo>
                  <a:pt x="32861" y="297656"/>
                  <a:pt x="7144" y="322421"/>
                  <a:pt x="7144" y="353854"/>
                </a:cubicBezTo>
                <a:cubicBezTo>
                  <a:pt x="7144" y="383381"/>
                  <a:pt x="31909" y="408146"/>
                  <a:pt x="63341" y="408146"/>
                </a:cubicBezTo>
                <a:cubicBezTo>
                  <a:pt x="91916" y="408146"/>
                  <a:pt x="115729" y="386239"/>
                  <a:pt x="118586" y="358616"/>
                </a:cubicBezTo>
                <a:lnTo>
                  <a:pt x="274796" y="358616"/>
                </a:lnTo>
                <a:cubicBezTo>
                  <a:pt x="276701" y="399574"/>
                  <a:pt x="298609" y="435769"/>
                  <a:pt x="331946" y="457676"/>
                </a:cubicBezTo>
                <a:lnTo>
                  <a:pt x="295751" y="522446"/>
                </a:lnTo>
                <a:cubicBezTo>
                  <a:pt x="289084" y="519589"/>
                  <a:pt x="282416" y="518636"/>
                  <a:pt x="274796" y="518636"/>
                </a:cubicBezTo>
                <a:cubicBezTo>
                  <a:pt x="244316" y="518636"/>
                  <a:pt x="218599" y="543401"/>
                  <a:pt x="218599" y="574834"/>
                </a:cubicBezTo>
                <a:cubicBezTo>
                  <a:pt x="218599" y="605314"/>
                  <a:pt x="243364" y="631031"/>
                  <a:pt x="274796" y="631031"/>
                </a:cubicBezTo>
                <a:cubicBezTo>
                  <a:pt x="305276" y="631031"/>
                  <a:pt x="330994" y="606266"/>
                  <a:pt x="330994" y="574834"/>
                </a:cubicBezTo>
                <a:cubicBezTo>
                  <a:pt x="330994" y="557689"/>
                  <a:pt x="323374" y="542449"/>
                  <a:pt x="310991" y="531971"/>
                </a:cubicBezTo>
                <a:lnTo>
                  <a:pt x="348139" y="467201"/>
                </a:lnTo>
                <a:cubicBezTo>
                  <a:pt x="365284" y="474821"/>
                  <a:pt x="383381" y="479584"/>
                  <a:pt x="403384" y="479584"/>
                </a:cubicBezTo>
                <a:cubicBezTo>
                  <a:pt x="425291" y="479584"/>
                  <a:pt x="445294" y="473869"/>
                  <a:pt x="463391" y="464344"/>
                </a:cubicBezTo>
                <a:lnTo>
                  <a:pt x="539591" y="596741"/>
                </a:lnTo>
                <a:cubicBezTo>
                  <a:pt x="525304" y="607219"/>
                  <a:pt x="515779" y="623411"/>
                  <a:pt x="515779" y="642461"/>
                </a:cubicBezTo>
                <a:cubicBezTo>
                  <a:pt x="515779" y="672941"/>
                  <a:pt x="540544" y="698659"/>
                  <a:pt x="571976" y="698659"/>
                </a:cubicBezTo>
                <a:cubicBezTo>
                  <a:pt x="602456" y="698659"/>
                  <a:pt x="628174" y="673894"/>
                  <a:pt x="628174" y="642461"/>
                </a:cubicBezTo>
                <a:cubicBezTo>
                  <a:pt x="628174" y="611981"/>
                  <a:pt x="603409" y="586264"/>
                  <a:pt x="571976" y="586264"/>
                </a:cubicBezTo>
                <a:cubicBezTo>
                  <a:pt x="566261" y="586264"/>
                  <a:pt x="560546" y="587216"/>
                  <a:pt x="555784" y="588169"/>
                </a:cubicBezTo>
                <a:lnTo>
                  <a:pt x="478631" y="453866"/>
                </a:lnTo>
                <a:cubicBezTo>
                  <a:pt x="509111" y="431959"/>
                  <a:pt x="529114" y="396716"/>
                  <a:pt x="531019" y="357664"/>
                </a:cubicBezTo>
                <a:lnTo>
                  <a:pt x="598646" y="357664"/>
                </a:lnTo>
                <a:cubicBezTo>
                  <a:pt x="602456" y="386239"/>
                  <a:pt x="626269" y="408146"/>
                  <a:pt x="654844" y="408146"/>
                </a:cubicBezTo>
                <a:cubicBezTo>
                  <a:pt x="685324" y="408146"/>
                  <a:pt x="711041" y="383381"/>
                  <a:pt x="711041" y="351949"/>
                </a:cubicBezTo>
                <a:cubicBezTo>
                  <a:pt x="711041" y="321469"/>
                  <a:pt x="685324" y="296704"/>
                  <a:pt x="654844" y="296704"/>
                </a:cubicBezTo>
                <a:close/>
                <a:moveTo>
                  <a:pt x="245269" y="130016"/>
                </a:moveTo>
                <a:cubicBezTo>
                  <a:pt x="245269" y="109061"/>
                  <a:pt x="262414" y="92869"/>
                  <a:pt x="282416" y="92869"/>
                </a:cubicBezTo>
                <a:cubicBezTo>
                  <a:pt x="302419" y="92869"/>
                  <a:pt x="319564" y="110014"/>
                  <a:pt x="319564" y="130016"/>
                </a:cubicBezTo>
                <a:cubicBezTo>
                  <a:pt x="319564" y="150019"/>
                  <a:pt x="302419" y="167164"/>
                  <a:pt x="282416" y="167164"/>
                </a:cubicBezTo>
                <a:cubicBezTo>
                  <a:pt x="262414" y="167164"/>
                  <a:pt x="245269" y="150971"/>
                  <a:pt x="245269" y="130016"/>
                </a:cubicBezTo>
                <a:close/>
                <a:moveTo>
                  <a:pt x="274796" y="611981"/>
                </a:moveTo>
                <a:cubicBezTo>
                  <a:pt x="253841" y="611981"/>
                  <a:pt x="237649" y="594836"/>
                  <a:pt x="237649" y="574834"/>
                </a:cubicBezTo>
                <a:cubicBezTo>
                  <a:pt x="237649" y="554831"/>
                  <a:pt x="254794" y="537686"/>
                  <a:pt x="274796" y="537686"/>
                </a:cubicBezTo>
                <a:cubicBezTo>
                  <a:pt x="294799" y="537686"/>
                  <a:pt x="311944" y="554831"/>
                  <a:pt x="311944" y="574834"/>
                </a:cubicBezTo>
                <a:cubicBezTo>
                  <a:pt x="311944" y="594836"/>
                  <a:pt x="295751" y="611981"/>
                  <a:pt x="274796" y="611981"/>
                </a:cubicBezTo>
                <a:close/>
                <a:moveTo>
                  <a:pt x="403384" y="461486"/>
                </a:moveTo>
                <a:cubicBezTo>
                  <a:pt x="342424" y="461486"/>
                  <a:pt x="292894" y="412909"/>
                  <a:pt x="292894" y="351949"/>
                </a:cubicBezTo>
                <a:cubicBezTo>
                  <a:pt x="292894" y="290989"/>
                  <a:pt x="342424" y="242411"/>
                  <a:pt x="403384" y="242411"/>
                </a:cubicBezTo>
                <a:cubicBezTo>
                  <a:pt x="464344" y="242411"/>
                  <a:pt x="513874" y="290989"/>
                  <a:pt x="513874" y="351949"/>
                </a:cubicBezTo>
                <a:cubicBezTo>
                  <a:pt x="513874" y="412909"/>
                  <a:pt x="464344" y="461486"/>
                  <a:pt x="403384" y="461486"/>
                </a:cubicBezTo>
                <a:close/>
                <a:moveTo>
                  <a:pt x="654844" y="390049"/>
                </a:moveTo>
                <a:cubicBezTo>
                  <a:pt x="633889" y="390049"/>
                  <a:pt x="617696" y="372904"/>
                  <a:pt x="617696" y="352901"/>
                </a:cubicBezTo>
                <a:cubicBezTo>
                  <a:pt x="617696" y="332899"/>
                  <a:pt x="634841" y="315754"/>
                  <a:pt x="654844" y="315754"/>
                </a:cubicBezTo>
                <a:cubicBezTo>
                  <a:pt x="674846" y="315754"/>
                  <a:pt x="691991" y="332899"/>
                  <a:pt x="691991" y="352901"/>
                </a:cubicBezTo>
                <a:cubicBezTo>
                  <a:pt x="691991" y="372904"/>
                  <a:pt x="675799" y="390049"/>
                  <a:pt x="654844" y="390049"/>
                </a:cubicBezTo>
                <a:close/>
              </a:path>
            </a:pathLst>
          </a:custGeom>
          <a:solidFill>
            <a:schemeClr val="accent3"/>
          </a:solidFill>
          <a:ln>
            <a:solidFill>
              <a:schemeClr val="accent3"/>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8" name="Abgerundetes Rechteck 9">
            <a:extLst>
              <a:ext uri="{FF2B5EF4-FFF2-40B4-BE49-F238E27FC236}">
                <a16:creationId xmlns:a16="http://schemas.microsoft.com/office/drawing/2014/main" id="{E7EA7B8F-1BDC-5A45-B92A-5DA4C1FCF121}"/>
              </a:ext>
            </a:extLst>
          </p:cNvPr>
          <p:cNvSpPr/>
          <p:nvPr/>
        </p:nvSpPr>
        <p:spPr>
          <a:xfrm>
            <a:off x="3402227" y="1821768"/>
            <a:ext cx="1334530" cy="1914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feld 1">
            <a:extLst>
              <a:ext uri="{FF2B5EF4-FFF2-40B4-BE49-F238E27FC236}">
                <a16:creationId xmlns:a16="http://schemas.microsoft.com/office/drawing/2014/main" id="{94300D80-90BB-5B47-8864-F96D43E588AF}"/>
              </a:ext>
            </a:extLst>
          </p:cNvPr>
          <p:cNvSpPr txBox="1"/>
          <p:nvPr/>
        </p:nvSpPr>
        <p:spPr>
          <a:xfrm>
            <a:off x="7099567" y="2728539"/>
            <a:ext cx="4867145" cy="2154436"/>
          </a:xfrm>
          <a:prstGeom prst="rect">
            <a:avLst/>
          </a:prstGeom>
          <a:solidFill>
            <a:schemeClr val="bg1"/>
          </a:solidFill>
          <a:ln w="25400">
            <a:solidFill>
              <a:srgbClr val="FF0000"/>
            </a:solidFill>
          </a:ln>
        </p:spPr>
        <p:txBody>
          <a:bodyPr wrap="square" rtlCol="0">
            <a:spAutoFit/>
          </a:bodyPr>
          <a:lstStyle/>
          <a:p>
            <a:r>
              <a:rPr lang="en-US" sz="2000" i="1" u="sng" dirty="0">
                <a:solidFill>
                  <a:schemeClr val="bg2">
                    <a:lumMod val="10000"/>
                  </a:schemeClr>
                </a:solidFill>
              </a:rPr>
              <a:t>bounding boxes overlap</a:t>
            </a:r>
            <a:r>
              <a:rPr lang="en-US" sz="2000" dirty="0">
                <a:solidFill>
                  <a:schemeClr val="bg2">
                    <a:lumMod val="10000"/>
                  </a:schemeClr>
                </a:solidFill>
              </a:rPr>
              <a:t> </a:t>
            </a:r>
            <a:br>
              <a:rPr lang="en-US" sz="2000" dirty="0">
                <a:solidFill>
                  <a:schemeClr val="bg2">
                    <a:lumMod val="10000"/>
                  </a:schemeClr>
                </a:solidFill>
              </a:rPr>
            </a:br>
            <a:r>
              <a:rPr lang="en-US" sz="2000" b="1" dirty="0">
                <a:solidFill>
                  <a:srgbClr val="FF0000"/>
                </a:solidFill>
              </a:rPr>
              <a:t>car</a:t>
            </a:r>
            <a:r>
              <a:rPr lang="en-US" sz="2000" b="1" dirty="0"/>
              <a:t> </a:t>
            </a:r>
            <a:r>
              <a:rPr lang="en-US" sz="2000" dirty="0">
                <a:solidFill>
                  <a:srgbClr val="595B59"/>
                </a:solidFill>
                <a:cs typeface="Calibri Light"/>
              </a:rPr>
              <a:t>in front of</a:t>
            </a:r>
            <a:r>
              <a:rPr lang="en-US" sz="2000" dirty="0"/>
              <a:t>... </a:t>
            </a:r>
            <a:r>
              <a:rPr lang="en-US" sz="2000" b="1" dirty="0">
                <a:solidFill>
                  <a:srgbClr val="7030A0"/>
                </a:solidFill>
              </a:rPr>
              <a:t>truck</a:t>
            </a:r>
            <a:r>
              <a:rPr lang="en-US" sz="2000" b="1" dirty="0"/>
              <a:t> </a:t>
            </a:r>
            <a:br>
              <a:rPr lang="en-US" sz="2000" dirty="0"/>
            </a:br>
            <a:br>
              <a:rPr lang="en-US" sz="2000" dirty="0"/>
            </a:br>
            <a:r>
              <a:rPr lang="en-US" sz="2000" dirty="0"/>
              <a:t>A </a:t>
            </a:r>
            <a:r>
              <a:rPr lang="en-US" sz="1800" dirty="0">
                <a:solidFill>
                  <a:schemeClr val="bg2">
                    <a:lumMod val="10000"/>
                  </a:schemeClr>
                </a:solidFill>
              </a:rPr>
              <a:t>property of the object-pair becomes a </a:t>
            </a:r>
            <a:r>
              <a:rPr lang="en-US" sz="1800" b="1" dirty="0">
                <a:solidFill>
                  <a:schemeClr val="bg2">
                    <a:lumMod val="10000"/>
                  </a:schemeClr>
                </a:solidFill>
              </a:rPr>
              <a:t>fact</a:t>
            </a:r>
            <a:r>
              <a:rPr lang="en-US" sz="1800" dirty="0">
                <a:solidFill>
                  <a:schemeClr val="bg2">
                    <a:lumMod val="10000"/>
                  </a:schemeClr>
                </a:solidFill>
              </a:rPr>
              <a:t>.</a:t>
            </a:r>
            <a:br>
              <a:rPr lang="en-US" sz="1800" dirty="0">
                <a:solidFill>
                  <a:schemeClr val="bg2">
                    <a:lumMod val="10000"/>
                  </a:schemeClr>
                </a:solidFill>
              </a:rPr>
            </a:br>
            <a:endParaRPr lang="en-US" sz="1800" dirty="0">
              <a:solidFill>
                <a:schemeClr val="bg2">
                  <a:lumMod val="10000"/>
                </a:schemeClr>
              </a:solidFill>
            </a:endParaRPr>
          </a:p>
          <a:p>
            <a:r>
              <a:rPr lang="en-US" sz="1800" b="1" dirty="0">
                <a:solidFill>
                  <a:schemeClr val="bg2">
                    <a:lumMod val="10000"/>
                  </a:schemeClr>
                </a:solidFill>
              </a:rPr>
              <a:t>Facts</a:t>
            </a:r>
            <a:r>
              <a:rPr lang="en-US" sz="1800" dirty="0">
                <a:solidFill>
                  <a:schemeClr val="bg2">
                    <a:lumMod val="10000"/>
                  </a:schemeClr>
                </a:solidFill>
              </a:rPr>
              <a:t> are added to the search index. </a:t>
            </a:r>
            <a:br>
              <a:rPr lang="en-US" sz="1800" dirty="0">
                <a:solidFill>
                  <a:schemeClr val="bg2">
                    <a:lumMod val="10000"/>
                  </a:schemeClr>
                </a:solidFill>
              </a:rPr>
            </a:br>
            <a:r>
              <a:rPr lang="en-US" sz="1800" dirty="0">
                <a:solidFill>
                  <a:schemeClr val="bg2">
                    <a:lumMod val="10000"/>
                  </a:schemeClr>
                </a:solidFill>
              </a:rPr>
              <a:t>This enables semantic serach easily.</a:t>
            </a:r>
          </a:p>
        </p:txBody>
      </p:sp>
      <p:cxnSp>
        <p:nvCxnSpPr>
          <p:cNvPr id="10" name="Gerade Verbindung mit Pfeil 3">
            <a:extLst>
              <a:ext uri="{FF2B5EF4-FFF2-40B4-BE49-F238E27FC236}">
                <a16:creationId xmlns:a16="http://schemas.microsoft.com/office/drawing/2014/main" id="{CFBC65CD-6CD2-7741-A190-08909D9FB685}"/>
              </a:ext>
            </a:extLst>
          </p:cNvPr>
          <p:cNvCxnSpPr>
            <a:cxnSpLocks/>
            <a:stCxn id="9" idx="1"/>
          </p:cNvCxnSpPr>
          <p:nvPr/>
        </p:nvCxnSpPr>
        <p:spPr>
          <a:xfrm flipH="1">
            <a:off x="6041339" y="3805757"/>
            <a:ext cx="1058228" cy="1388934"/>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Gerade Verbindung mit Pfeil 3">
            <a:extLst>
              <a:ext uri="{FF2B5EF4-FFF2-40B4-BE49-F238E27FC236}">
                <a16:creationId xmlns:a16="http://schemas.microsoft.com/office/drawing/2014/main" id="{008B1D39-FC7B-D94B-84D2-78F8B682C38D}"/>
              </a:ext>
            </a:extLst>
          </p:cNvPr>
          <p:cNvCxnSpPr>
            <a:cxnSpLocks/>
          </p:cNvCxnSpPr>
          <p:nvPr/>
        </p:nvCxnSpPr>
        <p:spPr>
          <a:xfrm flipH="1">
            <a:off x="4736757" y="3209370"/>
            <a:ext cx="2362811"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460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
          <p:cNvSpPr/>
          <p:nvPr/>
        </p:nvSpPr>
        <p:spPr>
          <a:xfrm flipH="1" flipV="1">
            <a:off x="12555966" y="0"/>
            <a:ext cx="799651" cy="792162"/>
          </a:xfrm>
          <a:prstGeom prst="triangle">
            <a:avLst>
              <a:gd name="adj" fmla="val 0"/>
            </a:avLst>
          </a:prstGeom>
          <a:solidFill>
            <a:srgbClr val="92D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7A61549-AAA7-2F49-B514-28F0DDAFEDA2}"/>
              </a:ext>
            </a:extLst>
          </p:cNvPr>
          <p:cNvSpPr>
            <a:spLocks noGrp="1"/>
          </p:cNvSpPr>
          <p:nvPr>
            <p:ph type="title"/>
          </p:nvPr>
        </p:nvSpPr>
        <p:spPr>
          <a:xfrm>
            <a:off x="1068965" y="3571137"/>
            <a:ext cx="10054256" cy="571823"/>
          </a:xfrm>
        </p:spPr>
        <p:txBody>
          <a:bodyPr/>
          <a:lstStyle/>
          <a:p>
            <a:r>
              <a:rPr lang="en-US"/>
              <a:t>DEMO 1</a:t>
            </a:r>
          </a:p>
        </p:txBody>
      </p:sp>
      <p:sp>
        <p:nvSpPr>
          <p:cNvPr id="3" name="Textplatzhalter 2">
            <a:extLst>
              <a:ext uri="{FF2B5EF4-FFF2-40B4-BE49-F238E27FC236}">
                <a16:creationId xmlns:a16="http://schemas.microsoft.com/office/drawing/2014/main" id="{ABB9BF07-E2AE-C04E-B09C-B6F760059CA6}"/>
              </a:ext>
            </a:extLst>
          </p:cNvPr>
          <p:cNvSpPr>
            <a:spLocks noGrp="1"/>
          </p:cNvSpPr>
          <p:nvPr>
            <p:ph type="body" sz="quarter" idx="10"/>
          </p:nvPr>
        </p:nvSpPr>
        <p:spPr/>
        <p:txBody>
          <a:bodyPr/>
          <a:lstStyle/>
          <a:p>
            <a:r>
              <a:rPr lang="en-US"/>
              <a:t>Image Search and Model Comparison</a:t>
            </a:r>
          </a:p>
        </p:txBody>
      </p:sp>
    </p:spTree>
    <p:extLst>
      <p:ext uri="{BB962C8B-B14F-4D97-AF65-F5344CB8AC3E}">
        <p14:creationId xmlns:p14="http://schemas.microsoft.com/office/powerpoint/2010/main" val="292914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54C63FB-0055-3847-91C8-1956A55DE85B}"/>
              </a:ext>
            </a:extLst>
          </p:cNvPr>
          <p:cNvSpPr>
            <a:spLocks noGrp="1"/>
          </p:cNvSpPr>
          <p:nvPr>
            <p:ph type="title"/>
          </p:nvPr>
        </p:nvSpPr>
        <p:spPr/>
        <p:txBody>
          <a:bodyPr>
            <a:normAutofit/>
          </a:bodyPr>
          <a:lstStyle/>
          <a:p>
            <a:r>
              <a:rPr lang="en-US"/>
              <a:t>Visual</a:t>
            </a:r>
            <a:r>
              <a:rPr lang="en-US" b="1"/>
              <a:t> </a:t>
            </a:r>
            <a:r>
              <a:rPr lang="en-US"/>
              <a:t>label</a:t>
            </a:r>
            <a:r>
              <a:rPr lang="en-US" b="1"/>
              <a:t> </a:t>
            </a:r>
            <a:r>
              <a:rPr lang="en-US"/>
              <a:t>inspection via HUE: </a:t>
            </a:r>
          </a:p>
        </p:txBody>
      </p:sp>
      <p:sp>
        <p:nvSpPr>
          <p:cNvPr id="6" name="Textplatzhalter 5">
            <a:extLst>
              <a:ext uri="{FF2B5EF4-FFF2-40B4-BE49-F238E27FC236}">
                <a16:creationId xmlns:a16="http://schemas.microsoft.com/office/drawing/2014/main" id="{C477F575-CC25-9249-92A5-774731611C44}"/>
              </a:ext>
            </a:extLst>
          </p:cNvPr>
          <p:cNvSpPr>
            <a:spLocks noGrp="1"/>
          </p:cNvSpPr>
          <p:nvPr>
            <p:ph type="body" sz="quarter" idx="10"/>
          </p:nvPr>
        </p:nvSpPr>
        <p:spPr/>
        <p:txBody>
          <a:bodyPr>
            <a:normAutofit lnSpcReduction="10000"/>
          </a:bodyPr>
          <a:lstStyle/>
          <a:p>
            <a:r>
              <a:rPr lang="en-US" sz="2400"/>
              <a:t>How to Inspect Label Quality &amp; Relations Between Objects?</a:t>
            </a:r>
            <a:endParaRPr lang="en-US"/>
          </a:p>
        </p:txBody>
      </p:sp>
      <p:pic>
        <p:nvPicPr>
          <p:cNvPr id="7" name="Grafik 6">
            <a:extLst>
              <a:ext uri="{FF2B5EF4-FFF2-40B4-BE49-F238E27FC236}">
                <a16:creationId xmlns:a16="http://schemas.microsoft.com/office/drawing/2014/main" id="{EDC846BD-ABF4-2D4A-BB3D-9C056C5E2CFE}"/>
              </a:ext>
            </a:extLst>
          </p:cNvPr>
          <p:cNvPicPr/>
          <p:nvPr/>
        </p:nvPicPr>
        <p:blipFill>
          <a:blip r:embed="rId3" cstate="screen">
            <a:extLst>
              <a:ext uri="{28A0092B-C50C-407E-A947-70E740481C1C}">
                <a14:useLocalDpi xmlns:a14="http://schemas.microsoft.com/office/drawing/2010/main"/>
              </a:ext>
            </a:extLst>
          </a:blip>
          <a:stretch>
            <a:fillRect/>
          </a:stretch>
        </p:blipFill>
        <p:spPr>
          <a:xfrm>
            <a:off x="379511" y="1573359"/>
            <a:ext cx="8579265" cy="4597638"/>
          </a:xfrm>
          <a:prstGeom prst="rect">
            <a:avLst/>
          </a:prstGeom>
        </p:spPr>
      </p:pic>
      <p:sp>
        <p:nvSpPr>
          <p:cNvPr id="8" name="Triangle 7"/>
          <p:cNvSpPr/>
          <p:nvPr/>
        </p:nvSpPr>
        <p:spPr>
          <a:xfrm flipH="1" flipV="1">
            <a:off x="13622766" y="0"/>
            <a:ext cx="799651" cy="792162"/>
          </a:xfrm>
          <a:prstGeom prst="triangle">
            <a:avLst>
              <a:gd name="adj" fmla="val 0"/>
            </a:avLst>
          </a:prstGeom>
          <a:solidFill>
            <a:srgbClr val="FFC000"/>
          </a:soli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feld 1">
            <a:extLst>
              <a:ext uri="{FF2B5EF4-FFF2-40B4-BE49-F238E27FC236}">
                <a16:creationId xmlns:a16="http://schemas.microsoft.com/office/drawing/2014/main" id="{98AF4F8A-1665-D54E-9C72-B75B9A09CEDF}"/>
              </a:ext>
            </a:extLst>
          </p:cNvPr>
          <p:cNvSpPr txBox="1"/>
          <p:nvPr/>
        </p:nvSpPr>
        <p:spPr>
          <a:xfrm>
            <a:off x="7989499" y="2958506"/>
            <a:ext cx="3759362" cy="3185487"/>
          </a:xfrm>
          <a:prstGeom prst="rect">
            <a:avLst/>
          </a:prstGeom>
          <a:solidFill>
            <a:schemeClr val="bg1"/>
          </a:solidFill>
        </p:spPr>
        <p:txBody>
          <a:bodyPr wrap="none" rtlCol="0">
            <a:spAutoFit/>
          </a:bodyPr>
          <a:lstStyle/>
          <a:p>
            <a:r>
              <a:rPr lang="en-US" sz="2400">
                <a:solidFill>
                  <a:schemeClr val="bg2">
                    <a:lumMod val="10000"/>
                  </a:schemeClr>
                </a:solidFill>
              </a:rPr>
              <a:t>Index contains:</a:t>
            </a:r>
          </a:p>
          <a:p>
            <a:pPr marL="285750" indent="-285750">
              <a:buFontTx/>
              <a:buChar char="-"/>
            </a:pPr>
            <a:r>
              <a:rPr lang="en-US" sz="1800">
                <a:solidFill>
                  <a:schemeClr val="bg2">
                    <a:lumMod val="10000"/>
                  </a:schemeClr>
                </a:solidFill>
              </a:rPr>
              <a:t>object relations </a:t>
            </a:r>
          </a:p>
          <a:p>
            <a:pPr marL="285750" indent="-285750">
              <a:buFontTx/>
              <a:buChar char="-"/>
            </a:pPr>
            <a:r>
              <a:rPr lang="en-US" sz="1800">
                <a:solidFill>
                  <a:schemeClr val="bg2">
                    <a:lumMod val="10000"/>
                  </a:schemeClr>
                </a:solidFill>
              </a:rPr>
              <a:t>predicted labels </a:t>
            </a:r>
          </a:p>
          <a:p>
            <a:pPr marL="285750" indent="-285750">
              <a:buFontTx/>
              <a:buChar char="-"/>
            </a:pPr>
            <a:r>
              <a:rPr lang="en-US" sz="1800">
                <a:solidFill>
                  <a:schemeClr val="bg2">
                    <a:lumMod val="10000"/>
                  </a:schemeClr>
                </a:solidFill>
              </a:rPr>
              <a:t>object statistics</a:t>
            </a:r>
          </a:p>
          <a:p>
            <a:pPr marL="285750" indent="-285750">
              <a:buFontTx/>
              <a:buChar char="-"/>
            </a:pPr>
            <a:endParaRPr lang="en-US">
              <a:solidFill>
                <a:schemeClr val="bg2">
                  <a:lumMod val="10000"/>
                </a:schemeClr>
              </a:solidFill>
            </a:endParaRPr>
          </a:p>
          <a:p>
            <a:r>
              <a:rPr lang="en-US" sz="2400">
                <a:solidFill>
                  <a:schemeClr val="bg2">
                    <a:lumMod val="10000"/>
                  </a:schemeClr>
                </a:solidFill>
              </a:rPr>
              <a:t>Rendered BoundingBoxes</a:t>
            </a:r>
          </a:p>
          <a:p>
            <a:r>
              <a:rPr lang="en-US" sz="1800">
                <a:solidFill>
                  <a:schemeClr val="bg2">
                    <a:lumMod val="10000"/>
                  </a:schemeClr>
                </a:solidFill>
              </a:rPr>
              <a:t>are key to visual inspection.</a:t>
            </a:r>
            <a:br>
              <a:rPr lang="en-US">
                <a:solidFill>
                  <a:schemeClr val="bg2">
                    <a:lumMod val="10000"/>
                  </a:schemeClr>
                </a:solidFill>
              </a:rPr>
            </a:br>
            <a:br>
              <a:rPr lang="en-US">
                <a:solidFill>
                  <a:schemeClr val="bg2">
                    <a:lumMod val="10000"/>
                  </a:schemeClr>
                </a:solidFill>
              </a:rPr>
            </a:br>
            <a:r>
              <a:rPr lang="en-US" sz="1800">
                <a:solidFill>
                  <a:schemeClr val="bg2">
                    <a:lumMod val="10000"/>
                  </a:schemeClr>
                </a:solidFill>
              </a:rPr>
              <a:t>- easy comparison of multiple: </a:t>
            </a:r>
            <a:br>
              <a:rPr lang="en-US" sz="1800">
                <a:solidFill>
                  <a:schemeClr val="bg2">
                    <a:lumMod val="10000"/>
                  </a:schemeClr>
                </a:solidFill>
              </a:rPr>
            </a:br>
            <a:r>
              <a:rPr lang="en-US" sz="1800">
                <a:solidFill>
                  <a:schemeClr val="bg2">
                    <a:lumMod val="10000"/>
                  </a:schemeClr>
                </a:solidFill>
              </a:rPr>
              <a:t>     model classes (A, B) or </a:t>
            </a:r>
            <a:br>
              <a:rPr lang="en-US" sz="1800">
                <a:solidFill>
                  <a:schemeClr val="bg2">
                    <a:lumMod val="10000"/>
                  </a:schemeClr>
                </a:solidFill>
              </a:rPr>
            </a:br>
            <a:r>
              <a:rPr lang="en-US" sz="1800">
                <a:solidFill>
                  <a:schemeClr val="bg2">
                    <a:lumMod val="10000"/>
                  </a:schemeClr>
                </a:solidFill>
              </a:rPr>
              <a:t>     model versions (C1, C2).</a:t>
            </a:r>
          </a:p>
        </p:txBody>
      </p:sp>
      <p:sp>
        <p:nvSpPr>
          <p:cNvPr id="3" name="Textfeld 2">
            <a:extLst>
              <a:ext uri="{FF2B5EF4-FFF2-40B4-BE49-F238E27FC236}">
                <a16:creationId xmlns:a16="http://schemas.microsoft.com/office/drawing/2014/main" id="{FEF02004-AB45-EE48-A12F-CEB5C7C11C54}"/>
              </a:ext>
            </a:extLst>
          </p:cNvPr>
          <p:cNvSpPr txBox="1"/>
          <p:nvPr/>
        </p:nvSpPr>
        <p:spPr>
          <a:xfrm>
            <a:off x="6591992" y="3575874"/>
            <a:ext cx="971741" cy="369332"/>
          </a:xfrm>
          <a:prstGeom prst="rect">
            <a:avLst/>
          </a:prstGeom>
          <a:solidFill>
            <a:srgbClr val="FFFF00"/>
          </a:solidFill>
        </p:spPr>
        <p:txBody>
          <a:bodyPr wrap="none" rtlCol="0">
            <a:spAutoFit/>
          </a:bodyPr>
          <a:lstStyle/>
          <a:p>
            <a:r>
              <a:rPr lang="en-US"/>
              <a:t>Model B</a:t>
            </a:r>
          </a:p>
        </p:txBody>
      </p:sp>
      <p:sp>
        <p:nvSpPr>
          <p:cNvPr id="9" name="Textfeld 8">
            <a:extLst>
              <a:ext uri="{FF2B5EF4-FFF2-40B4-BE49-F238E27FC236}">
                <a16:creationId xmlns:a16="http://schemas.microsoft.com/office/drawing/2014/main" id="{474ED3F1-2FE0-094F-9127-036264A58892}"/>
              </a:ext>
            </a:extLst>
          </p:cNvPr>
          <p:cNvSpPr txBox="1"/>
          <p:nvPr/>
        </p:nvSpPr>
        <p:spPr>
          <a:xfrm>
            <a:off x="3129246" y="3575874"/>
            <a:ext cx="979755" cy="369332"/>
          </a:xfrm>
          <a:prstGeom prst="rect">
            <a:avLst/>
          </a:prstGeom>
          <a:solidFill>
            <a:srgbClr val="FFFF00"/>
          </a:solidFill>
        </p:spPr>
        <p:txBody>
          <a:bodyPr wrap="none" rtlCol="0">
            <a:spAutoFit/>
          </a:bodyPr>
          <a:lstStyle/>
          <a:p>
            <a:r>
              <a:rPr lang="en-US"/>
              <a:t>Model A</a:t>
            </a:r>
          </a:p>
        </p:txBody>
      </p:sp>
      <p:sp>
        <p:nvSpPr>
          <p:cNvPr id="10" name="Shape 429">
            <a:extLst>
              <a:ext uri="{FF2B5EF4-FFF2-40B4-BE49-F238E27FC236}">
                <a16:creationId xmlns:a16="http://schemas.microsoft.com/office/drawing/2014/main" id="{E33E4D23-6406-5649-B138-AE9BDFBBDC88}"/>
              </a:ext>
            </a:extLst>
          </p:cNvPr>
          <p:cNvSpPr/>
          <p:nvPr/>
        </p:nvSpPr>
        <p:spPr>
          <a:xfrm>
            <a:off x="10793637" y="540543"/>
            <a:ext cx="849723" cy="838393"/>
          </a:xfrm>
          <a:custGeom>
            <a:avLst/>
            <a:gdLst/>
            <a:ahLst/>
            <a:cxnLst/>
            <a:rect l="0" t="0" r="0" b="0"/>
            <a:pathLst>
              <a:path w="714375" h="704850" extrusionOk="0">
                <a:moveTo>
                  <a:pt x="654844" y="296704"/>
                </a:moveTo>
                <a:cubicBezTo>
                  <a:pt x="628174" y="296704"/>
                  <a:pt x="605314" y="315754"/>
                  <a:pt x="600551" y="340519"/>
                </a:cubicBezTo>
                <a:lnTo>
                  <a:pt x="531971" y="340519"/>
                </a:lnTo>
                <a:cubicBezTo>
                  <a:pt x="528161" y="300514"/>
                  <a:pt x="506254" y="266224"/>
                  <a:pt x="474821" y="245269"/>
                </a:cubicBezTo>
                <a:lnTo>
                  <a:pt x="550069" y="113824"/>
                </a:lnTo>
                <a:cubicBezTo>
                  <a:pt x="557689" y="117634"/>
                  <a:pt x="565309" y="119539"/>
                  <a:pt x="573881" y="119539"/>
                </a:cubicBezTo>
                <a:cubicBezTo>
                  <a:pt x="604361" y="119539"/>
                  <a:pt x="630079" y="94774"/>
                  <a:pt x="630079" y="63341"/>
                </a:cubicBezTo>
                <a:cubicBezTo>
                  <a:pt x="630079" y="32861"/>
                  <a:pt x="605314" y="7144"/>
                  <a:pt x="573881" y="7144"/>
                </a:cubicBezTo>
                <a:cubicBezTo>
                  <a:pt x="543401" y="7144"/>
                  <a:pt x="517684" y="31909"/>
                  <a:pt x="517684" y="63341"/>
                </a:cubicBezTo>
                <a:cubicBezTo>
                  <a:pt x="517684" y="78581"/>
                  <a:pt x="524351" y="92869"/>
                  <a:pt x="534829" y="103346"/>
                </a:cubicBezTo>
                <a:lnTo>
                  <a:pt x="458629" y="236696"/>
                </a:lnTo>
                <a:cubicBezTo>
                  <a:pt x="442436" y="229076"/>
                  <a:pt x="423386" y="224314"/>
                  <a:pt x="404336" y="224314"/>
                </a:cubicBezTo>
                <a:cubicBezTo>
                  <a:pt x="386239" y="224314"/>
                  <a:pt x="369094" y="228124"/>
                  <a:pt x="352901" y="234791"/>
                </a:cubicBezTo>
                <a:lnTo>
                  <a:pt x="317659" y="173831"/>
                </a:lnTo>
                <a:cubicBezTo>
                  <a:pt x="330041" y="163354"/>
                  <a:pt x="338614" y="148114"/>
                  <a:pt x="338614" y="130016"/>
                </a:cubicBezTo>
                <a:cubicBezTo>
                  <a:pt x="338614" y="99536"/>
                  <a:pt x="313849" y="73819"/>
                  <a:pt x="282416" y="73819"/>
                </a:cubicBezTo>
                <a:cubicBezTo>
                  <a:pt x="251936" y="74771"/>
                  <a:pt x="226219" y="99536"/>
                  <a:pt x="226219" y="130016"/>
                </a:cubicBezTo>
                <a:cubicBezTo>
                  <a:pt x="226219" y="160496"/>
                  <a:pt x="250984" y="186214"/>
                  <a:pt x="282416" y="186214"/>
                </a:cubicBezTo>
                <a:cubicBezTo>
                  <a:pt x="289084" y="186214"/>
                  <a:pt x="295751" y="185261"/>
                  <a:pt x="301466" y="183356"/>
                </a:cubicBezTo>
                <a:lnTo>
                  <a:pt x="336709" y="244316"/>
                </a:lnTo>
                <a:cubicBezTo>
                  <a:pt x="303371" y="265271"/>
                  <a:pt x="279559" y="300514"/>
                  <a:pt x="275749" y="341471"/>
                </a:cubicBezTo>
                <a:lnTo>
                  <a:pt x="117634" y="341471"/>
                </a:lnTo>
                <a:cubicBezTo>
                  <a:pt x="111919" y="316706"/>
                  <a:pt x="90011" y="297656"/>
                  <a:pt x="63341" y="297656"/>
                </a:cubicBezTo>
                <a:cubicBezTo>
                  <a:pt x="32861" y="297656"/>
                  <a:pt x="7144" y="322421"/>
                  <a:pt x="7144" y="353854"/>
                </a:cubicBezTo>
                <a:cubicBezTo>
                  <a:pt x="7144" y="383381"/>
                  <a:pt x="31909" y="408146"/>
                  <a:pt x="63341" y="408146"/>
                </a:cubicBezTo>
                <a:cubicBezTo>
                  <a:pt x="91916" y="408146"/>
                  <a:pt x="115729" y="386239"/>
                  <a:pt x="118586" y="358616"/>
                </a:cubicBezTo>
                <a:lnTo>
                  <a:pt x="274796" y="358616"/>
                </a:lnTo>
                <a:cubicBezTo>
                  <a:pt x="276701" y="399574"/>
                  <a:pt x="298609" y="435769"/>
                  <a:pt x="331946" y="457676"/>
                </a:cubicBezTo>
                <a:lnTo>
                  <a:pt x="295751" y="522446"/>
                </a:lnTo>
                <a:cubicBezTo>
                  <a:pt x="289084" y="519589"/>
                  <a:pt x="282416" y="518636"/>
                  <a:pt x="274796" y="518636"/>
                </a:cubicBezTo>
                <a:cubicBezTo>
                  <a:pt x="244316" y="518636"/>
                  <a:pt x="218599" y="543401"/>
                  <a:pt x="218599" y="574834"/>
                </a:cubicBezTo>
                <a:cubicBezTo>
                  <a:pt x="218599" y="605314"/>
                  <a:pt x="243364" y="631031"/>
                  <a:pt x="274796" y="631031"/>
                </a:cubicBezTo>
                <a:cubicBezTo>
                  <a:pt x="305276" y="631031"/>
                  <a:pt x="330994" y="606266"/>
                  <a:pt x="330994" y="574834"/>
                </a:cubicBezTo>
                <a:cubicBezTo>
                  <a:pt x="330994" y="557689"/>
                  <a:pt x="323374" y="542449"/>
                  <a:pt x="310991" y="531971"/>
                </a:cubicBezTo>
                <a:lnTo>
                  <a:pt x="348139" y="467201"/>
                </a:lnTo>
                <a:cubicBezTo>
                  <a:pt x="365284" y="474821"/>
                  <a:pt x="383381" y="479584"/>
                  <a:pt x="403384" y="479584"/>
                </a:cubicBezTo>
                <a:cubicBezTo>
                  <a:pt x="425291" y="479584"/>
                  <a:pt x="445294" y="473869"/>
                  <a:pt x="463391" y="464344"/>
                </a:cubicBezTo>
                <a:lnTo>
                  <a:pt x="539591" y="596741"/>
                </a:lnTo>
                <a:cubicBezTo>
                  <a:pt x="525304" y="607219"/>
                  <a:pt x="515779" y="623411"/>
                  <a:pt x="515779" y="642461"/>
                </a:cubicBezTo>
                <a:cubicBezTo>
                  <a:pt x="515779" y="672941"/>
                  <a:pt x="540544" y="698659"/>
                  <a:pt x="571976" y="698659"/>
                </a:cubicBezTo>
                <a:cubicBezTo>
                  <a:pt x="602456" y="698659"/>
                  <a:pt x="628174" y="673894"/>
                  <a:pt x="628174" y="642461"/>
                </a:cubicBezTo>
                <a:cubicBezTo>
                  <a:pt x="628174" y="611981"/>
                  <a:pt x="603409" y="586264"/>
                  <a:pt x="571976" y="586264"/>
                </a:cubicBezTo>
                <a:cubicBezTo>
                  <a:pt x="566261" y="586264"/>
                  <a:pt x="560546" y="587216"/>
                  <a:pt x="555784" y="588169"/>
                </a:cubicBezTo>
                <a:lnTo>
                  <a:pt x="478631" y="453866"/>
                </a:lnTo>
                <a:cubicBezTo>
                  <a:pt x="509111" y="431959"/>
                  <a:pt x="529114" y="396716"/>
                  <a:pt x="531019" y="357664"/>
                </a:cubicBezTo>
                <a:lnTo>
                  <a:pt x="598646" y="357664"/>
                </a:lnTo>
                <a:cubicBezTo>
                  <a:pt x="602456" y="386239"/>
                  <a:pt x="626269" y="408146"/>
                  <a:pt x="654844" y="408146"/>
                </a:cubicBezTo>
                <a:cubicBezTo>
                  <a:pt x="685324" y="408146"/>
                  <a:pt x="711041" y="383381"/>
                  <a:pt x="711041" y="351949"/>
                </a:cubicBezTo>
                <a:cubicBezTo>
                  <a:pt x="711041" y="321469"/>
                  <a:pt x="685324" y="296704"/>
                  <a:pt x="654844" y="296704"/>
                </a:cubicBezTo>
                <a:close/>
                <a:moveTo>
                  <a:pt x="245269" y="130016"/>
                </a:moveTo>
                <a:cubicBezTo>
                  <a:pt x="245269" y="109061"/>
                  <a:pt x="262414" y="92869"/>
                  <a:pt x="282416" y="92869"/>
                </a:cubicBezTo>
                <a:cubicBezTo>
                  <a:pt x="302419" y="92869"/>
                  <a:pt x="319564" y="110014"/>
                  <a:pt x="319564" y="130016"/>
                </a:cubicBezTo>
                <a:cubicBezTo>
                  <a:pt x="319564" y="150019"/>
                  <a:pt x="302419" y="167164"/>
                  <a:pt x="282416" y="167164"/>
                </a:cubicBezTo>
                <a:cubicBezTo>
                  <a:pt x="262414" y="167164"/>
                  <a:pt x="245269" y="150971"/>
                  <a:pt x="245269" y="130016"/>
                </a:cubicBezTo>
                <a:close/>
                <a:moveTo>
                  <a:pt x="274796" y="611981"/>
                </a:moveTo>
                <a:cubicBezTo>
                  <a:pt x="253841" y="611981"/>
                  <a:pt x="237649" y="594836"/>
                  <a:pt x="237649" y="574834"/>
                </a:cubicBezTo>
                <a:cubicBezTo>
                  <a:pt x="237649" y="554831"/>
                  <a:pt x="254794" y="537686"/>
                  <a:pt x="274796" y="537686"/>
                </a:cubicBezTo>
                <a:cubicBezTo>
                  <a:pt x="294799" y="537686"/>
                  <a:pt x="311944" y="554831"/>
                  <a:pt x="311944" y="574834"/>
                </a:cubicBezTo>
                <a:cubicBezTo>
                  <a:pt x="311944" y="594836"/>
                  <a:pt x="295751" y="611981"/>
                  <a:pt x="274796" y="611981"/>
                </a:cubicBezTo>
                <a:close/>
                <a:moveTo>
                  <a:pt x="403384" y="461486"/>
                </a:moveTo>
                <a:cubicBezTo>
                  <a:pt x="342424" y="461486"/>
                  <a:pt x="292894" y="412909"/>
                  <a:pt x="292894" y="351949"/>
                </a:cubicBezTo>
                <a:cubicBezTo>
                  <a:pt x="292894" y="290989"/>
                  <a:pt x="342424" y="242411"/>
                  <a:pt x="403384" y="242411"/>
                </a:cubicBezTo>
                <a:cubicBezTo>
                  <a:pt x="464344" y="242411"/>
                  <a:pt x="513874" y="290989"/>
                  <a:pt x="513874" y="351949"/>
                </a:cubicBezTo>
                <a:cubicBezTo>
                  <a:pt x="513874" y="412909"/>
                  <a:pt x="464344" y="461486"/>
                  <a:pt x="403384" y="461486"/>
                </a:cubicBezTo>
                <a:close/>
                <a:moveTo>
                  <a:pt x="654844" y="390049"/>
                </a:moveTo>
                <a:cubicBezTo>
                  <a:pt x="633889" y="390049"/>
                  <a:pt x="617696" y="372904"/>
                  <a:pt x="617696" y="352901"/>
                </a:cubicBezTo>
                <a:cubicBezTo>
                  <a:pt x="617696" y="332899"/>
                  <a:pt x="634841" y="315754"/>
                  <a:pt x="654844" y="315754"/>
                </a:cubicBezTo>
                <a:cubicBezTo>
                  <a:pt x="674846" y="315754"/>
                  <a:pt x="691991" y="332899"/>
                  <a:pt x="691991" y="352901"/>
                </a:cubicBezTo>
                <a:cubicBezTo>
                  <a:pt x="691991" y="372904"/>
                  <a:pt x="675799" y="390049"/>
                  <a:pt x="654844" y="390049"/>
                </a:cubicBezTo>
                <a:close/>
              </a:path>
            </a:pathLst>
          </a:custGeom>
          <a:solidFill>
            <a:schemeClr val="accent3"/>
          </a:solidFill>
          <a:ln>
            <a:solidFill>
              <a:schemeClr val="accent3"/>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Tree>
    <p:extLst>
      <p:ext uri="{BB962C8B-B14F-4D97-AF65-F5344CB8AC3E}">
        <p14:creationId xmlns:p14="http://schemas.microsoft.com/office/powerpoint/2010/main" val="3241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FE840-C55E-2744-854B-4E309F8011F5}"/>
              </a:ext>
            </a:extLst>
          </p:cNvPr>
          <p:cNvSpPr>
            <a:spLocks noGrp="1"/>
          </p:cNvSpPr>
          <p:nvPr>
            <p:ph type="title"/>
          </p:nvPr>
        </p:nvSpPr>
        <p:spPr/>
        <p:txBody>
          <a:bodyPr>
            <a:normAutofit/>
          </a:bodyPr>
          <a:lstStyle/>
          <a:p>
            <a:r>
              <a:rPr lang="en-US"/>
              <a:t>Training Set Management</a:t>
            </a:r>
          </a:p>
        </p:txBody>
      </p:sp>
      <p:sp>
        <p:nvSpPr>
          <p:cNvPr id="3" name="Text Placeholder 2">
            <a:extLst>
              <a:ext uri="{FF2B5EF4-FFF2-40B4-BE49-F238E27FC236}">
                <a16:creationId xmlns:a16="http://schemas.microsoft.com/office/drawing/2014/main" id="{9F9E5CC6-E10F-404C-BDB7-CE6575031C02}"/>
              </a:ext>
            </a:extLst>
          </p:cNvPr>
          <p:cNvSpPr>
            <a:spLocks noGrp="1"/>
          </p:cNvSpPr>
          <p:nvPr>
            <p:ph type="body" sz="quarter" idx="10"/>
          </p:nvPr>
        </p:nvSpPr>
        <p:spPr/>
        <p:txBody>
          <a:bodyPr/>
          <a:lstStyle/>
          <a:p>
            <a:r>
              <a:rPr lang="en-US" dirty="0"/>
              <a:t>Select the right data for the question</a:t>
            </a:r>
          </a:p>
        </p:txBody>
      </p:sp>
      <p:sp>
        <p:nvSpPr>
          <p:cNvPr id="4" name="Shape 427">
            <a:extLst>
              <a:ext uri="{FF2B5EF4-FFF2-40B4-BE49-F238E27FC236}">
                <a16:creationId xmlns:a16="http://schemas.microsoft.com/office/drawing/2014/main" id="{F758BA0B-94E9-2047-984B-DD2E9EE182DA}"/>
              </a:ext>
            </a:extLst>
          </p:cNvPr>
          <p:cNvSpPr/>
          <p:nvPr/>
        </p:nvSpPr>
        <p:spPr>
          <a:xfrm>
            <a:off x="10777564" y="510600"/>
            <a:ext cx="868336" cy="868336"/>
          </a:xfrm>
          <a:custGeom>
            <a:avLst/>
            <a:gdLst/>
            <a:ahLst/>
            <a:cxnLst/>
            <a:rect l="0" t="0" r="0" b="0"/>
            <a:pathLst>
              <a:path w="714375" h="714375" extrusionOk="0">
                <a:moveTo>
                  <a:pt x="711041" y="359569"/>
                </a:moveTo>
                <a:cubicBezTo>
                  <a:pt x="711041" y="330041"/>
                  <a:pt x="688181" y="306229"/>
                  <a:pt x="659606" y="304324"/>
                </a:cubicBezTo>
                <a:cubicBezTo>
                  <a:pt x="651986" y="261461"/>
                  <a:pt x="635794" y="221456"/>
                  <a:pt x="611981" y="185261"/>
                </a:cubicBezTo>
                <a:cubicBezTo>
                  <a:pt x="619601" y="175736"/>
                  <a:pt x="624364" y="163354"/>
                  <a:pt x="624364" y="150019"/>
                </a:cubicBezTo>
                <a:cubicBezTo>
                  <a:pt x="624364" y="119539"/>
                  <a:pt x="599599" y="93821"/>
                  <a:pt x="568166" y="93821"/>
                </a:cubicBezTo>
                <a:cubicBezTo>
                  <a:pt x="554831" y="93821"/>
                  <a:pt x="543401" y="98584"/>
                  <a:pt x="533876" y="105251"/>
                </a:cubicBezTo>
                <a:cubicBezTo>
                  <a:pt x="498634" y="79534"/>
                  <a:pt x="457676" y="63341"/>
                  <a:pt x="414814" y="54769"/>
                </a:cubicBezTo>
                <a:cubicBezTo>
                  <a:pt x="411004" y="28099"/>
                  <a:pt x="387191" y="7144"/>
                  <a:pt x="359569" y="7144"/>
                </a:cubicBezTo>
                <a:cubicBezTo>
                  <a:pt x="330994" y="7144"/>
                  <a:pt x="308134" y="28099"/>
                  <a:pt x="304324" y="54769"/>
                </a:cubicBezTo>
                <a:cubicBezTo>
                  <a:pt x="260509" y="63341"/>
                  <a:pt x="220504" y="80486"/>
                  <a:pt x="184309" y="105251"/>
                </a:cubicBezTo>
                <a:cubicBezTo>
                  <a:pt x="174784" y="97631"/>
                  <a:pt x="162401" y="92869"/>
                  <a:pt x="150019" y="92869"/>
                </a:cubicBezTo>
                <a:cubicBezTo>
                  <a:pt x="119539" y="92869"/>
                  <a:pt x="93821" y="117634"/>
                  <a:pt x="93821" y="149066"/>
                </a:cubicBezTo>
                <a:cubicBezTo>
                  <a:pt x="93821" y="162401"/>
                  <a:pt x="98584" y="174784"/>
                  <a:pt x="106204" y="184309"/>
                </a:cubicBezTo>
                <a:cubicBezTo>
                  <a:pt x="82391" y="219551"/>
                  <a:pt x="66199" y="259556"/>
                  <a:pt x="58579" y="302419"/>
                </a:cubicBezTo>
                <a:cubicBezTo>
                  <a:pt x="30004" y="306229"/>
                  <a:pt x="7144" y="330041"/>
                  <a:pt x="7144" y="359569"/>
                </a:cubicBezTo>
                <a:cubicBezTo>
                  <a:pt x="7144" y="389096"/>
                  <a:pt x="30004" y="413861"/>
                  <a:pt x="59531" y="415766"/>
                </a:cubicBezTo>
                <a:cubicBezTo>
                  <a:pt x="68104" y="458629"/>
                  <a:pt x="85249" y="497681"/>
                  <a:pt x="109061" y="531971"/>
                </a:cubicBezTo>
                <a:cubicBezTo>
                  <a:pt x="99536" y="541496"/>
                  <a:pt x="93821" y="555784"/>
                  <a:pt x="93821" y="570071"/>
                </a:cubicBezTo>
                <a:cubicBezTo>
                  <a:pt x="93821" y="600551"/>
                  <a:pt x="118586" y="626269"/>
                  <a:pt x="150019" y="626269"/>
                </a:cubicBezTo>
                <a:cubicBezTo>
                  <a:pt x="165259" y="626269"/>
                  <a:pt x="178594" y="620554"/>
                  <a:pt x="189071" y="610076"/>
                </a:cubicBezTo>
                <a:cubicBezTo>
                  <a:pt x="223361" y="632936"/>
                  <a:pt x="262414" y="649129"/>
                  <a:pt x="303371" y="656749"/>
                </a:cubicBezTo>
                <a:cubicBezTo>
                  <a:pt x="303371" y="687229"/>
                  <a:pt x="328136" y="712946"/>
                  <a:pt x="359569" y="712946"/>
                </a:cubicBezTo>
                <a:cubicBezTo>
                  <a:pt x="390049" y="712946"/>
                  <a:pt x="415766" y="688181"/>
                  <a:pt x="415766" y="656749"/>
                </a:cubicBezTo>
                <a:cubicBezTo>
                  <a:pt x="415766" y="656749"/>
                  <a:pt x="415766" y="656749"/>
                  <a:pt x="415766" y="656749"/>
                </a:cubicBezTo>
                <a:cubicBezTo>
                  <a:pt x="456724" y="649129"/>
                  <a:pt x="494824" y="632936"/>
                  <a:pt x="530066" y="610076"/>
                </a:cubicBezTo>
                <a:cubicBezTo>
                  <a:pt x="540544" y="620554"/>
                  <a:pt x="553879" y="626269"/>
                  <a:pt x="569119" y="626269"/>
                </a:cubicBezTo>
                <a:cubicBezTo>
                  <a:pt x="599599" y="626269"/>
                  <a:pt x="625316" y="601504"/>
                  <a:pt x="625316" y="570071"/>
                </a:cubicBezTo>
                <a:cubicBezTo>
                  <a:pt x="625316" y="554831"/>
                  <a:pt x="619601" y="541496"/>
                  <a:pt x="609124" y="531019"/>
                </a:cubicBezTo>
                <a:cubicBezTo>
                  <a:pt x="633889" y="495776"/>
                  <a:pt x="650081" y="457676"/>
                  <a:pt x="658654" y="415766"/>
                </a:cubicBezTo>
                <a:cubicBezTo>
                  <a:pt x="688181" y="413861"/>
                  <a:pt x="711041" y="389096"/>
                  <a:pt x="711041" y="359569"/>
                </a:cubicBezTo>
                <a:close/>
                <a:moveTo>
                  <a:pt x="150019" y="512921"/>
                </a:moveTo>
                <a:cubicBezTo>
                  <a:pt x="140494" y="512921"/>
                  <a:pt x="131921" y="515779"/>
                  <a:pt x="123349" y="519589"/>
                </a:cubicBezTo>
                <a:cubicBezTo>
                  <a:pt x="101441" y="488156"/>
                  <a:pt x="86201" y="451961"/>
                  <a:pt x="77629" y="412909"/>
                </a:cubicBezTo>
                <a:cubicBezTo>
                  <a:pt x="98584" y="407194"/>
                  <a:pt x="114776" y="390049"/>
                  <a:pt x="118586" y="368141"/>
                </a:cubicBezTo>
                <a:cubicBezTo>
                  <a:pt x="145256" y="367189"/>
                  <a:pt x="187166" y="359569"/>
                  <a:pt x="234791" y="350996"/>
                </a:cubicBezTo>
                <a:cubicBezTo>
                  <a:pt x="282416" y="342424"/>
                  <a:pt x="337661" y="332899"/>
                  <a:pt x="391001" y="327184"/>
                </a:cubicBezTo>
                <a:cubicBezTo>
                  <a:pt x="385286" y="380524"/>
                  <a:pt x="375761" y="435769"/>
                  <a:pt x="367189" y="483394"/>
                </a:cubicBezTo>
                <a:cubicBezTo>
                  <a:pt x="358616" y="531019"/>
                  <a:pt x="351949" y="572929"/>
                  <a:pt x="350044" y="599599"/>
                </a:cubicBezTo>
                <a:cubicBezTo>
                  <a:pt x="329089" y="602456"/>
                  <a:pt x="312896" y="617696"/>
                  <a:pt x="306229" y="636746"/>
                </a:cubicBezTo>
                <a:cubicBezTo>
                  <a:pt x="267176" y="629126"/>
                  <a:pt x="230981" y="614839"/>
                  <a:pt x="199549" y="592931"/>
                </a:cubicBezTo>
                <a:cubicBezTo>
                  <a:pt x="203359" y="585311"/>
                  <a:pt x="205264" y="576739"/>
                  <a:pt x="205264" y="568166"/>
                </a:cubicBezTo>
                <a:cubicBezTo>
                  <a:pt x="205264" y="537686"/>
                  <a:pt x="180499" y="512921"/>
                  <a:pt x="150019" y="512921"/>
                </a:cubicBezTo>
                <a:close/>
                <a:moveTo>
                  <a:pt x="150019" y="205264"/>
                </a:moveTo>
                <a:cubicBezTo>
                  <a:pt x="180499" y="205264"/>
                  <a:pt x="206216" y="180499"/>
                  <a:pt x="206216" y="149066"/>
                </a:cubicBezTo>
                <a:cubicBezTo>
                  <a:pt x="206216" y="137636"/>
                  <a:pt x="203359" y="128111"/>
                  <a:pt x="197644" y="118586"/>
                </a:cubicBezTo>
                <a:cubicBezTo>
                  <a:pt x="230029" y="96679"/>
                  <a:pt x="266224" y="80486"/>
                  <a:pt x="305276" y="72866"/>
                </a:cubicBezTo>
                <a:cubicBezTo>
                  <a:pt x="310039" y="98584"/>
                  <a:pt x="332899" y="117634"/>
                  <a:pt x="360521" y="117634"/>
                </a:cubicBezTo>
                <a:cubicBezTo>
                  <a:pt x="368141" y="117634"/>
                  <a:pt x="374809" y="116681"/>
                  <a:pt x="381476" y="113824"/>
                </a:cubicBezTo>
                <a:cubicBezTo>
                  <a:pt x="383381" y="121444"/>
                  <a:pt x="385286" y="130016"/>
                  <a:pt x="388144" y="138589"/>
                </a:cubicBezTo>
                <a:cubicBezTo>
                  <a:pt x="300514" y="170021"/>
                  <a:pt x="196691" y="232886"/>
                  <a:pt x="100489" y="314801"/>
                </a:cubicBezTo>
                <a:cubicBezTo>
                  <a:pt x="93821" y="310039"/>
                  <a:pt x="87154" y="306229"/>
                  <a:pt x="78581" y="304324"/>
                </a:cubicBezTo>
                <a:cubicBezTo>
                  <a:pt x="85249" y="265271"/>
                  <a:pt x="100489" y="228124"/>
                  <a:pt x="122396" y="196691"/>
                </a:cubicBezTo>
                <a:cubicBezTo>
                  <a:pt x="129064" y="202406"/>
                  <a:pt x="138589" y="205264"/>
                  <a:pt x="150019" y="205264"/>
                </a:cubicBezTo>
                <a:close/>
                <a:moveTo>
                  <a:pt x="413861" y="73819"/>
                </a:moveTo>
                <a:cubicBezTo>
                  <a:pt x="451961" y="81439"/>
                  <a:pt x="487204" y="95726"/>
                  <a:pt x="519589" y="117634"/>
                </a:cubicBezTo>
                <a:cubicBezTo>
                  <a:pt x="487204" y="113824"/>
                  <a:pt x="447199" y="119539"/>
                  <a:pt x="402431" y="133826"/>
                </a:cubicBezTo>
                <a:cubicBezTo>
                  <a:pt x="400526" y="124301"/>
                  <a:pt x="397669" y="113824"/>
                  <a:pt x="394811" y="105251"/>
                </a:cubicBezTo>
                <a:cubicBezTo>
                  <a:pt x="405289" y="97631"/>
                  <a:pt x="411956" y="86201"/>
                  <a:pt x="413861" y="73819"/>
                </a:cubicBezTo>
                <a:close/>
                <a:moveTo>
                  <a:pt x="396716" y="234791"/>
                </a:moveTo>
                <a:cubicBezTo>
                  <a:pt x="396716" y="258604"/>
                  <a:pt x="394811" y="283369"/>
                  <a:pt x="392906" y="309086"/>
                </a:cubicBezTo>
                <a:cubicBezTo>
                  <a:pt x="337661" y="314801"/>
                  <a:pt x="280511" y="325279"/>
                  <a:pt x="231934" y="333851"/>
                </a:cubicBezTo>
                <a:cubicBezTo>
                  <a:pt x="185261" y="341471"/>
                  <a:pt x="144304" y="349091"/>
                  <a:pt x="118586" y="350044"/>
                </a:cubicBezTo>
                <a:cubicBezTo>
                  <a:pt x="117634" y="342424"/>
                  <a:pt x="114776" y="335756"/>
                  <a:pt x="110966" y="330041"/>
                </a:cubicBezTo>
                <a:cubicBezTo>
                  <a:pt x="210979" y="244316"/>
                  <a:pt x="310039" y="188119"/>
                  <a:pt x="390049" y="158591"/>
                </a:cubicBezTo>
                <a:cubicBezTo>
                  <a:pt x="393859" y="182404"/>
                  <a:pt x="396716" y="209074"/>
                  <a:pt x="396716" y="234791"/>
                </a:cubicBezTo>
                <a:close/>
                <a:moveTo>
                  <a:pt x="388144" y="607219"/>
                </a:moveTo>
                <a:cubicBezTo>
                  <a:pt x="382429" y="603409"/>
                  <a:pt x="375761" y="601504"/>
                  <a:pt x="369094" y="600551"/>
                </a:cubicBezTo>
                <a:cubicBezTo>
                  <a:pt x="370046" y="574834"/>
                  <a:pt x="377666" y="533876"/>
                  <a:pt x="385286" y="487204"/>
                </a:cubicBezTo>
                <a:cubicBezTo>
                  <a:pt x="393859" y="437674"/>
                  <a:pt x="403384" y="381476"/>
                  <a:pt x="410051" y="326231"/>
                </a:cubicBezTo>
                <a:cubicBezTo>
                  <a:pt x="435769" y="323374"/>
                  <a:pt x="460534" y="322421"/>
                  <a:pt x="484346" y="322421"/>
                </a:cubicBezTo>
                <a:cubicBezTo>
                  <a:pt x="509111" y="322421"/>
                  <a:pt x="535781" y="325279"/>
                  <a:pt x="559594" y="329089"/>
                </a:cubicBezTo>
                <a:cubicBezTo>
                  <a:pt x="529114" y="410051"/>
                  <a:pt x="471011" y="510064"/>
                  <a:pt x="388144" y="607219"/>
                </a:cubicBezTo>
                <a:close/>
                <a:moveTo>
                  <a:pt x="484346" y="303371"/>
                </a:moveTo>
                <a:cubicBezTo>
                  <a:pt x="461486" y="303371"/>
                  <a:pt x="436721" y="305276"/>
                  <a:pt x="411956" y="307181"/>
                </a:cubicBezTo>
                <a:cubicBezTo>
                  <a:pt x="413861" y="282416"/>
                  <a:pt x="415766" y="257651"/>
                  <a:pt x="415766" y="234791"/>
                </a:cubicBezTo>
                <a:cubicBezTo>
                  <a:pt x="415766" y="213836"/>
                  <a:pt x="412909" y="183356"/>
                  <a:pt x="407194" y="152876"/>
                </a:cubicBezTo>
                <a:cubicBezTo>
                  <a:pt x="450056" y="138589"/>
                  <a:pt x="487204" y="133826"/>
                  <a:pt x="514826" y="135731"/>
                </a:cubicBezTo>
                <a:cubicBezTo>
                  <a:pt x="513874" y="140494"/>
                  <a:pt x="512921" y="144304"/>
                  <a:pt x="512921" y="149066"/>
                </a:cubicBezTo>
                <a:cubicBezTo>
                  <a:pt x="512921" y="179546"/>
                  <a:pt x="537686" y="205264"/>
                  <a:pt x="569119" y="205264"/>
                </a:cubicBezTo>
                <a:cubicBezTo>
                  <a:pt x="573881" y="205264"/>
                  <a:pt x="578644" y="204311"/>
                  <a:pt x="582454" y="203359"/>
                </a:cubicBezTo>
                <a:cubicBezTo>
                  <a:pt x="585311" y="231934"/>
                  <a:pt x="579596" y="269081"/>
                  <a:pt x="565309" y="310991"/>
                </a:cubicBezTo>
                <a:cubicBezTo>
                  <a:pt x="534829" y="306229"/>
                  <a:pt x="504349" y="303371"/>
                  <a:pt x="484346" y="303371"/>
                </a:cubicBezTo>
                <a:close/>
                <a:moveTo>
                  <a:pt x="600551" y="200501"/>
                </a:moveTo>
                <a:cubicBezTo>
                  <a:pt x="621506" y="232886"/>
                  <a:pt x="634841" y="268129"/>
                  <a:pt x="641509" y="305276"/>
                </a:cubicBezTo>
                <a:cubicBezTo>
                  <a:pt x="630079" y="308134"/>
                  <a:pt x="620554" y="313849"/>
                  <a:pt x="612934" y="322421"/>
                </a:cubicBezTo>
                <a:cubicBezTo>
                  <a:pt x="603409" y="319564"/>
                  <a:pt x="593884" y="316706"/>
                  <a:pt x="583406" y="314801"/>
                </a:cubicBezTo>
                <a:cubicBezTo>
                  <a:pt x="597694" y="271939"/>
                  <a:pt x="604361" y="232886"/>
                  <a:pt x="600551" y="200501"/>
                </a:cubicBezTo>
                <a:close/>
                <a:moveTo>
                  <a:pt x="569119" y="111919"/>
                </a:moveTo>
                <a:cubicBezTo>
                  <a:pt x="590074" y="111919"/>
                  <a:pt x="606266" y="129064"/>
                  <a:pt x="606266" y="149066"/>
                </a:cubicBezTo>
                <a:cubicBezTo>
                  <a:pt x="606266" y="169069"/>
                  <a:pt x="589121" y="186214"/>
                  <a:pt x="569119" y="186214"/>
                </a:cubicBezTo>
                <a:cubicBezTo>
                  <a:pt x="549116" y="186214"/>
                  <a:pt x="531019" y="170021"/>
                  <a:pt x="531019" y="150019"/>
                </a:cubicBezTo>
                <a:cubicBezTo>
                  <a:pt x="531019" y="130016"/>
                  <a:pt x="548164" y="111919"/>
                  <a:pt x="569119" y="111919"/>
                </a:cubicBezTo>
                <a:close/>
                <a:moveTo>
                  <a:pt x="25241" y="359569"/>
                </a:moveTo>
                <a:cubicBezTo>
                  <a:pt x="25241" y="338614"/>
                  <a:pt x="42386" y="322421"/>
                  <a:pt x="62389" y="322421"/>
                </a:cubicBezTo>
                <a:cubicBezTo>
                  <a:pt x="82391" y="322421"/>
                  <a:pt x="99536" y="339566"/>
                  <a:pt x="99536" y="359569"/>
                </a:cubicBezTo>
                <a:cubicBezTo>
                  <a:pt x="99536" y="379571"/>
                  <a:pt x="83344" y="396716"/>
                  <a:pt x="63341" y="396716"/>
                </a:cubicBezTo>
                <a:cubicBezTo>
                  <a:pt x="43339" y="396716"/>
                  <a:pt x="25241" y="379571"/>
                  <a:pt x="25241" y="359569"/>
                </a:cubicBezTo>
                <a:close/>
                <a:moveTo>
                  <a:pt x="401479" y="619601"/>
                </a:moveTo>
                <a:cubicBezTo>
                  <a:pt x="483394" y="523399"/>
                  <a:pt x="546259" y="420529"/>
                  <a:pt x="577691" y="331946"/>
                </a:cubicBezTo>
                <a:cubicBezTo>
                  <a:pt x="587216" y="333851"/>
                  <a:pt x="595789" y="335756"/>
                  <a:pt x="603409" y="338614"/>
                </a:cubicBezTo>
                <a:cubicBezTo>
                  <a:pt x="600551" y="345281"/>
                  <a:pt x="599599" y="351949"/>
                  <a:pt x="599599" y="359569"/>
                </a:cubicBezTo>
                <a:cubicBezTo>
                  <a:pt x="599599" y="385286"/>
                  <a:pt x="616744" y="406241"/>
                  <a:pt x="640556" y="412909"/>
                </a:cubicBezTo>
                <a:cubicBezTo>
                  <a:pt x="632936" y="451009"/>
                  <a:pt x="617696" y="487204"/>
                  <a:pt x="594836" y="518636"/>
                </a:cubicBezTo>
                <a:cubicBezTo>
                  <a:pt x="587216" y="514826"/>
                  <a:pt x="578644" y="512921"/>
                  <a:pt x="569119" y="512921"/>
                </a:cubicBezTo>
                <a:cubicBezTo>
                  <a:pt x="538639" y="512921"/>
                  <a:pt x="512921" y="537686"/>
                  <a:pt x="512921" y="569119"/>
                </a:cubicBezTo>
                <a:cubicBezTo>
                  <a:pt x="512921" y="577691"/>
                  <a:pt x="514826" y="586264"/>
                  <a:pt x="518636" y="593884"/>
                </a:cubicBezTo>
                <a:cubicBezTo>
                  <a:pt x="486251" y="615791"/>
                  <a:pt x="450056" y="630079"/>
                  <a:pt x="411956" y="637699"/>
                </a:cubicBezTo>
                <a:cubicBezTo>
                  <a:pt x="410051" y="630079"/>
                  <a:pt x="406241" y="624364"/>
                  <a:pt x="401479" y="619601"/>
                </a:cubicBezTo>
                <a:close/>
                <a:moveTo>
                  <a:pt x="569119" y="606266"/>
                </a:moveTo>
                <a:cubicBezTo>
                  <a:pt x="548164" y="606266"/>
                  <a:pt x="531971" y="589121"/>
                  <a:pt x="531971" y="569119"/>
                </a:cubicBezTo>
                <a:cubicBezTo>
                  <a:pt x="531971" y="549116"/>
                  <a:pt x="548164" y="531019"/>
                  <a:pt x="569119" y="531019"/>
                </a:cubicBezTo>
                <a:cubicBezTo>
                  <a:pt x="590074" y="531019"/>
                  <a:pt x="606266" y="548164"/>
                  <a:pt x="606266" y="568166"/>
                </a:cubicBezTo>
                <a:cubicBezTo>
                  <a:pt x="606266" y="588169"/>
                  <a:pt x="589121" y="606266"/>
                  <a:pt x="569119" y="606266"/>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6" name="Rectangle 5">
            <a:extLst>
              <a:ext uri="{FF2B5EF4-FFF2-40B4-BE49-F238E27FC236}">
                <a16:creationId xmlns:a16="http://schemas.microsoft.com/office/drawing/2014/main" id="{948E3570-C98D-DE40-AAAE-18905F27359B}"/>
              </a:ext>
            </a:extLst>
          </p:cNvPr>
          <p:cNvSpPr/>
          <p:nvPr/>
        </p:nvSpPr>
        <p:spPr>
          <a:xfrm>
            <a:off x="695846" y="5628348"/>
            <a:ext cx="10801389" cy="400110"/>
          </a:xfrm>
          <a:prstGeom prst="rect">
            <a:avLst/>
          </a:prstGeom>
        </p:spPr>
        <p:txBody>
          <a:bodyPr wrap="square">
            <a:spAutoFit/>
          </a:bodyPr>
          <a:lstStyle/>
          <a:p>
            <a:pPr algn="ctr"/>
            <a:r>
              <a:rPr lang="en-US" sz="2000" b="1" dirty="0">
                <a:solidFill>
                  <a:schemeClr val="accent1"/>
                </a:solidFill>
                <a:latin typeface="Courier New" charset="0"/>
              </a:rPr>
              <a:t>riders</a:t>
            </a:r>
            <a:r>
              <a:rPr lang="en-US" sz="2000" dirty="0">
                <a:solidFill>
                  <a:srgbClr val="000000"/>
                </a:solidFill>
                <a:latin typeface="Courier New" charset="0"/>
              </a:rPr>
              <a:t> = </a:t>
            </a:r>
            <a:r>
              <a:rPr lang="en-US" sz="2000" dirty="0" err="1">
                <a:solidFill>
                  <a:srgbClr val="000000"/>
                </a:solidFill>
                <a:latin typeface="Courier New" charset="0"/>
              </a:rPr>
              <a:t>ImageSet.select</a:t>
            </a:r>
            <a:r>
              <a:rPr lang="en-US" sz="2000" dirty="0">
                <a:solidFill>
                  <a:srgbClr val="000000"/>
                </a:solidFill>
                <a:latin typeface="Courier New" charset="0"/>
              </a:rPr>
              <a:t>(</a:t>
            </a:r>
            <a:r>
              <a:rPr lang="en-US" sz="2000" dirty="0">
                <a:solidFill>
                  <a:srgbClr val="00B050"/>
                </a:solidFill>
                <a:latin typeface="Courier New" charset="0"/>
              </a:rPr>
              <a:t>”overlap:(bicycle, person)”</a:t>
            </a:r>
            <a:r>
              <a:rPr lang="en-US" sz="2000" dirty="0">
                <a:solidFill>
                  <a:srgbClr val="000000"/>
                </a:solidFill>
                <a:latin typeface="Courier New" charset="0"/>
              </a:rPr>
              <a:t>)</a:t>
            </a:r>
            <a:endParaRPr lang="en-US" sz="1800" dirty="0"/>
          </a:p>
        </p:txBody>
      </p:sp>
      <p:pic>
        <p:nvPicPr>
          <p:cNvPr id="8" name="Picture 7">
            <a:extLst>
              <a:ext uri="{FF2B5EF4-FFF2-40B4-BE49-F238E27FC236}">
                <a16:creationId xmlns:a16="http://schemas.microsoft.com/office/drawing/2014/main" id="{3158ED66-157E-A447-89FD-17291850F4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7787" y="1773018"/>
            <a:ext cx="3657600" cy="3657600"/>
          </a:xfrm>
          <a:prstGeom prst="rect">
            <a:avLst/>
          </a:prstGeom>
        </p:spPr>
      </p:pic>
      <p:pic>
        <p:nvPicPr>
          <p:cNvPr id="9" name="Picture 8">
            <a:extLst>
              <a:ext uri="{FF2B5EF4-FFF2-40B4-BE49-F238E27FC236}">
                <a16:creationId xmlns:a16="http://schemas.microsoft.com/office/drawing/2014/main" id="{67387902-4640-0242-B795-3ADB7A4608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62165" y="1747371"/>
            <a:ext cx="3717858" cy="3717858"/>
          </a:xfrm>
          <a:prstGeom prst="rect">
            <a:avLst/>
          </a:prstGeom>
        </p:spPr>
      </p:pic>
      <p:sp>
        <p:nvSpPr>
          <p:cNvPr id="10" name="Oval 9">
            <a:extLst>
              <a:ext uri="{FF2B5EF4-FFF2-40B4-BE49-F238E27FC236}">
                <a16:creationId xmlns:a16="http://schemas.microsoft.com/office/drawing/2014/main" id="{897DCBF2-B4B0-4043-AAB3-78EEE5567949}"/>
              </a:ext>
            </a:extLst>
          </p:cNvPr>
          <p:cNvSpPr/>
          <p:nvPr/>
        </p:nvSpPr>
        <p:spPr>
          <a:xfrm>
            <a:off x="3240741" y="3469341"/>
            <a:ext cx="1048871" cy="1048871"/>
          </a:xfrm>
          <a:prstGeom prst="ellipse">
            <a:avLst/>
          </a:prstGeom>
          <a:noFill/>
          <a:ln w="57150">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chemeClr val="accent3"/>
              </a:solidFill>
            </a:endParaRPr>
          </a:p>
        </p:txBody>
      </p:sp>
      <p:sp>
        <p:nvSpPr>
          <p:cNvPr id="11" name="Oval 10">
            <a:extLst>
              <a:ext uri="{FF2B5EF4-FFF2-40B4-BE49-F238E27FC236}">
                <a16:creationId xmlns:a16="http://schemas.microsoft.com/office/drawing/2014/main" id="{2AA3C6BA-8FC6-1344-AE94-B23A8A5EB14B}"/>
              </a:ext>
            </a:extLst>
          </p:cNvPr>
          <p:cNvSpPr>
            <a:spLocks noChangeAspect="1"/>
          </p:cNvSpPr>
          <p:nvPr/>
        </p:nvSpPr>
        <p:spPr>
          <a:xfrm>
            <a:off x="9564640" y="3359078"/>
            <a:ext cx="1234440" cy="1234440"/>
          </a:xfrm>
          <a:prstGeom prst="ellipse">
            <a:avLst/>
          </a:prstGeom>
          <a:noFill/>
          <a:ln w="57150">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chemeClr val="bg1"/>
              </a:solidFill>
            </a:endParaRPr>
          </a:p>
        </p:txBody>
      </p:sp>
    </p:spTree>
    <p:extLst>
      <p:ext uri="{BB962C8B-B14F-4D97-AF65-F5344CB8AC3E}">
        <p14:creationId xmlns:p14="http://schemas.microsoft.com/office/powerpoint/2010/main" val="200149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B5A84-5F7B-DF42-9394-6FA81FFD237C}"/>
              </a:ext>
            </a:extLst>
          </p:cNvPr>
          <p:cNvSpPr>
            <a:spLocks noGrp="1"/>
          </p:cNvSpPr>
          <p:nvPr>
            <p:ph type="title"/>
          </p:nvPr>
        </p:nvSpPr>
        <p:spPr/>
        <p:txBody>
          <a:bodyPr>
            <a:normAutofit/>
          </a:bodyPr>
          <a:lstStyle/>
          <a:p>
            <a:r>
              <a:rPr lang="en-US"/>
              <a:t>Model Development</a:t>
            </a:r>
          </a:p>
        </p:txBody>
      </p:sp>
      <p:sp>
        <p:nvSpPr>
          <p:cNvPr id="3" name="Text Placeholder 2">
            <a:extLst>
              <a:ext uri="{FF2B5EF4-FFF2-40B4-BE49-F238E27FC236}">
                <a16:creationId xmlns:a16="http://schemas.microsoft.com/office/drawing/2014/main" id="{9894B176-87DD-3942-B24B-F1369303E886}"/>
              </a:ext>
            </a:extLst>
          </p:cNvPr>
          <p:cNvSpPr>
            <a:spLocks noGrp="1"/>
          </p:cNvSpPr>
          <p:nvPr>
            <p:ph type="body" sz="quarter" idx="10"/>
          </p:nvPr>
        </p:nvSpPr>
        <p:spPr/>
        <p:txBody>
          <a:bodyPr/>
          <a:lstStyle/>
          <a:p>
            <a:r>
              <a:rPr lang="en-US" dirty="0"/>
              <a:t>Default models are usually not enough</a:t>
            </a:r>
          </a:p>
        </p:txBody>
      </p:sp>
      <p:sp>
        <p:nvSpPr>
          <p:cNvPr id="4" name="Shape 428">
            <a:extLst>
              <a:ext uri="{FF2B5EF4-FFF2-40B4-BE49-F238E27FC236}">
                <a16:creationId xmlns:a16="http://schemas.microsoft.com/office/drawing/2014/main" id="{5FEB97C2-5C2F-6B4C-BF60-75834E8AD75D}"/>
              </a:ext>
            </a:extLst>
          </p:cNvPr>
          <p:cNvSpPr/>
          <p:nvPr/>
        </p:nvSpPr>
        <p:spPr>
          <a:xfrm>
            <a:off x="10804967" y="540543"/>
            <a:ext cx="838393" cy="838393"/>
          </a:xfrm>
          <a:custGeom>
            <a:avLst/>
            <a:gdLst/>
            <a:ahLst/>
            <a:cxnLst/>
            <a:rect l="0" t="0" r="0" b="0"/>
            <a:pathLst>
              <a:path w="695325" h="695325" extrusionOk="0">
                <a:moveTo>
                  <a:pt x="646271" y="294799"/>
                </a:moveTo>
                <a:lnTo>
                  <a:pt x="646271" y="118586"/>
                </a:lnTo>
                <a:cubicBezTo>
                  <a:pt x="672941" y="113824"/>
                  <a:pt x="692944" y="90964"/>
                  <a:pt x="692944" y="63341"/>
                </a:cubicBezTo>
                <a:cubicBezTo>
                  <a:pt x="692944" y="31909"/>
                  <a:pt x="668179" y="7144"/>
                  <a:pt x="636746" y="7144"/>
                </a:cubicBezTo>
                <a:cubicBezTo>
                  <a:pt x="609124" y="7144"/>
                  <a:pt x="586264" y="27146"/>
                  <a:pt x="581501" y="53816"/>
                </a:cubicBezTo>
                <a:lnTo>
                  <a:pt x="405289" y="53816"/>
                </a:lnTo>
                <a:cubicBezTo>
                  <a:pt x="400526" y="27146"/>
                  <a:pt x="377666" y="7144"/>
                  <a:pt x="350044" y="7144"/>
                </a:cubicBezTo>
                <a:cubicBezTo>
                  <a:pt x="319564" y="7144"/>
                  <a:pt x="293846" y="31909"/>
                  <a:pt x="293846" y="63341"/>
                </a:cubicBezTo>
                <a:cubicBezTo>
                  <a:pt x="293846" y="90964"/>
                  <a:pt x="313849" y="113824"/>
                  <a:pt x="340519" y="118586"/>
                </a:cubicBezTo>
                <a:lnTo>
                  <a:pt x="340519" y="295751"/>
                </a:lnTo>
                <a:cubicBezTo>
                  <a:pt x="316706" y="299561"/>
                  <a:pt x="298609" y="318611"/>
                  <a:pt x="294799" y="341471"/>
                </a:cubicBezTo>
                <a:lnTo>
                  <a:pt x="118586" y="341471"/>
                </a:lnTo>
                <a:cubicBezTo>
                  <a:pt x="113824" y="314801"/>
                  <a:pt x="90964" y="294799"/>
                  <a:pt x="63341" y="294799"/>
                </a:cubicBezTo>
                <a:cubicBezTo>
                  <a:pt x="31909" y="293846"/>
                  <a:pt x="7144" y="319564"/>
                  <a:pt x="7144" y="350044"/>
                </a:cubicBezTo>
                <a:cubicBezTo>
                  <a:pt x="7144" y="377666"/>
                  <a:pt x="27146" y="400526"/>
                  <a:pt x="53816" y="405289"/>
                </a:cubicBezTo>
                <a:lnTo>
                  <a:pt x="53816" y="582454"/>
                </a:lnTo>
                <a:cubicBezTo>
                  <a:pt x="27146" y="586264"/>
                  <a:pt x="7144" y="609124"/>
                  <a:pt x="7144" y="636746"/>
                </a:cubicBezTo>
                <a:cubicBezTo>
                  <a:pt x="7144" y="668179"/>
                  <a:pt x="31909" y="692944"/>
                  <a:pt x="63341" y="692944"/>
                </a:cubicBezTo>
                <a:cubicBezTo>
                  <a:pt x="90964" y="692944"/>
                  <a:pt x="113824" y="672941"/>
                  <a:pt x="118586" y="646271"/>
                </a:cubicBezTo>
                <a:lnTo>
                  <a:pt x="295751" y="646271"/>
                </a:lnTo>
                <a:cubicBezTo>
                  <a:pt x="300514" y="672941"/>
                  <a:pt x="323374" y="692944"/>
                  <a:pt x="350996" y="692944"/>
                </a:cubicBezTo>
                <a:cubicBezTo>
                  <a:pt x="381476" y="692944"/>
                  <a:pt x="407194" y="668179"/>
                  <a:pt x="407194" y="636746"/>
                </a:cubicBezTo>
                <a:cubicBezTo>
                  <a:pt x="407194" y="609124"/>
                  <a:pt x="387191" y="586264"/>
                  <a:pt x="360521" y="581501"/>
                </a:cubicBezTo>
                <a:lnTo>
                  <a:pt x="360521" y="405289"/>
                </a:lnTo>
                <a:cubicBezTo>
                  <a:pt x="384334" y="401479"/>
                  <a:pt x="402431" y="382429"/>
                  <a:pt x="406241" y="359569"/>
                </a:cubicBezTo>
                <a:lnTo>
                  <a:pt x="583406" y="359569"/>
                </a:lnTo>
                <a:cubicBezTo>
                  <a:pt x="588169" y="386239"/>
                  <a:pt x="611029" y="406241"/>
                  <a:pt x="638651" y="406241"/>
                </a:cubicBezTo>
                <a:cubicBezTo>
                  <a:pt x="669131" y="406241"/>
                  <a:pt x="694849" y="381476"/>
                  <a:pt x="694849" y="350044"/>
                </a:cubicBezTo>
                <a:cubicBezTo>
                  <a:pt x="692944" y="322421"/>
                  <a:pt x="672941" y="299561"/>
                  <a:pt x="646271" y="294799"/>
                </a:cubicBezTo>
                <a:close/>
                <a:moveTo>
                  <a:pt x="312896" y="63341"/>
                </a:moveTo>
                <a:cubicBezTo>
                  <a:pt x="312896" y="42386"/>
                  <a:pt x="330041" y="26194"/>
                  <a:pt x="350044" y="26194"/>
                </a:cubicBezTo>
                <a:cubicBezTo>
                  <a:pt x="370046" y="26194"/>
                  <a:pt x="387191" y="43339"/>
                  <a:pt x="387191" y="63341"/>
                </a:cubicBezTo>
                <a:cubicBezTo>
                  <a:pt x="387191" y="84296"/>
                  <a:pt x="370046" y="100489"/>
                  <a:pt x="350044" y="100489"/>
                </a:cubicBezTo>
                <a:cubicBezTo>
                  <a:pt x="330041" y="100489"/>
                  <a:pt x="312896" y="83344"/>
                  <a:pt x="312896" y="63341"/>
                </a:cubicBezTo>
                <a:close/>
                <a:moveTo>
                  <a:pt x="25241" y="350044"/>
                </a:moveTo>
                <a:cubicBezTo>
                  <a:pt x="25241" y="329089"/>
                  <a:pt x="42386" y="312896"/>
                  <a:pt x="62389" y="312896"/>
                </a:cubicBezTo>
                <a:cubicBezTo>
                  <a:pt x="82391" y="312896"/>
                  <a:pt x="99536" y="330041"/>
                  <a:pt x="99536" y="350044"/>
                </a:cubicBezTo>
                <a:cubicBezTo>
                  <a:pt x="99536" y="370999"/>
                  <a:pt x="82391" y="387191"/>
                  <a:pt x="62389" y="387191"/>
                </a:cubicBezTo>
                <a:cubicBezTo>
                  <a:pt x="42386" y="387191"/>
                  <a:pt x="25241" y="370999"/>
                  <a:pt x="25241" y="350044"/>
                </a:cubicBezTo>
                <a:close/>
                <a:moveTo>
                  <a:pt x="294799" y="628174"/>
                </a:moveTo>
                <a:lnTo>
                  <a:pt x="118586" y="628174"/>
                </a:lnTo>
                <a:cubicBezTo>
                  <a:pt x="114776" y="604361"/>
                  <a:pt x="95726" y="586264"/>
                  <a:pt x="72866" y="582454"/>
                </a:cubicBezTo>
                <a:lnTo>
                  <a:pt x="72866" y="405289"/>
                </a:lnTo>
                <a:cubicBezTo>
                  <a:pt x="96679" y="401479"/>
                  <a:pt x="114776" y="382429"/>
                  <a:pt x="118586" y="359569"/>
                </a:cubicBezTo>
                <a:lnTo>
                  <a:pt x="295751" y="359569"/>
                </a:lnTo>
                <a:cubicBezTo>
                  <a:pt x="299561" y="383381"/>
                  <a:pt x="318611" y="401479"/>
                  <a:pt x="341471" y="405289"/>
                </a:cubicBezTo>
                <a:lnTo>
                  <a:pt x="341471" y="582454"/>
                </a:lnTo>
                <a:cubicBezTo>
                  <a:pt x="317659" y="586264"/>
                  <a:pt x="298609" y="604361"/>
                  <a:pt x="294799" y="628174"/>
                </a:cubicBezTo>
                <a:close/>
                <a:moveTo>
                  <a:pt x="387191" y="636746"/>
                </a:moveTo>
                <a:cubicBezTo>
                  <a:pt x="387191" y="657701"/>
                  <a:pt x="370046" y="673894"/>
                  <a:pt x="350044" y="673894"/>
                </a:cubicBezTo>
                <a:cubicBezTo>
                  <a:pt x="330041" y="673894"/>
                  <a:pt x="312896" y="656749"/>
                  <a:pt x="312896" y="636746"/>
                </a:cubicBezTo>
                <a:cubicBezTo>
                  <a:pt x="312896" y="615791"/>
                  <a:pt x="330041" y="599599"/>
                  <a:pt x="350044" y="599599"/>
                </a:cubicBezTo>
                <a:cubicBezTo>
                  <a:pt x="370046" y="599599"/>
                  <a:pt x="387191" y="616744"/>
                  <a:pt x="387191" y="636746"/>
                </a:cubicBezTo>
                <a:close/>
                <a:moveTo>
                  <a:pt x="582454" y="340519"/>
                </a:moveTo>
                <a:lnTo>
                  <a:pt x="405289" y="340519"/>
                </a:lnTo>
                <a:cubicBezTo>
                  <a:pt x="401479" y="316706"/>
                  <a:pt x="382429" y="298609"/>
                  <a:pt x="359569" y="294799"/>
                </a:cubicBezTo>
                <a:lnTo>
                  <a:pt x="359569" y="118586"/>
                </a:lnTo>
                <a:cubicBezTo>
                  <a:pt x="383381" y="114776"/>
                  <a:pt x="401479" y="95726"/>
                  <a:pt x="405289" y="72866"/>
                </a:cubicBezTo>
                <a:lnTo>
                  <a:pt x="582454" y="72866"/>
                </a:lnTo>
                <a:cubicBezTo>
                  <a:pt x="586264" y="96679"/>
                  <a:pt x="605314" y="114776"/>
                  <a:pt x="628174" y="118586"/>
                </a:cubicBezTo>
                <a:lnTo>
                  <a:pt x="628174" y="295751"/>
                </a:lnTo>
                <a:cubicBezTo>
                  <a:pt x="604361" y="298609"/>
                  <a:pt x="586264" y="317659"/>
                  <a:pt x="582454" y="340519"/>
                </a:cubicBezTo>
                <a:close/>
                <a:moveTo>
                  <a:pt x="636746" y="387191"/>
                </a:moveTo>
                <a:cubicBezTo>
                  <a:pt x="615791" y="387191"/>
                  <a:pt x="599599" y="370046"/>
                  <a:pt x="599599" y="350044"/>
                </a:cubicBezTo>
                <a:cubicBezTo>
                  <a:pt x="599599" y="329089"/>
                  <a:pt x="616744" y="312896"/>
                  <a:pt x="636746" y="312896"/>
                </a:cubicBezTo>
                <a:cubicBezTo>
                  <a:pt x="656749" y="312896"/>
                  <a:pt x="673894" y="330041"/>
                  <a:pt x="673894" y="350044"/>
                </a:cubicBezTo>
                <a:cubicBezTo>
                  <a:pt x="674846" y="370999"/>
                  <a:pt x="657701" y="387191"/>
                  <a:pt x="636746" y="387191"/>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pic>
        <p:nvPicPr>
          <p:cNvPr id="6" name="Picture 5">
            <a:extLst>
              <a:ext uri="{FF2B5EF4-FFF2-40B4-BE49-F238E27FC236}">
                <a16:creationId xmlns:a16="http://schemas.microsoft.com/office/drawing/2014/main" id="{D098C436-8546-2744-AC37-118320A1B7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88300" y="2037952"/>
            <a:ext cx="3254188" cy="3254188"/>
          </a:xfrm>
          <a:prstGeom prst="rect">
            <a:avLst/>
          </a:prstGeom>
        </p:spPr>
      </p:pic>
      <p:pic>
        <p:nvPicPr>
          <p:cNvPr id="8" name="Picture 7">
            <a:extLst>
              <a:ext uri="{FF2B5EF4-FFF2-40B4-BE49-F238E27FC236}">
                <a16:creationId xmlns:a16="http://schemas.microsoft.com/office/drawing/2014/main" id="{94CE7C8D-274C-154A-B52B-EA2055579C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77947" y="2037952"/>
            <a:ext cx="3182472" cy="3182472"/>
          </a:xfrm>
          <a:prstGeom prst="rect">
            <a:avLst/>
          </a:prstGeom>
        </p:spPr>
      </p:pic>
      <p:sp>
        <p:nvSpPr>
          <p:cNvPr id="9" name="Rectangle 8">
            <a:extLst>
              <a:ext uri="{FF2B5EF4-FFF2-40B4-BE49-F238E27FC236}">
                <a16:creationId xmlns:a16="http://schemas.microsoft.com/office/drawing/2014/main" id="{412419B6-2591-2E40-99CF-2C71656A8B60}"/>
              </a:ext>
            </a:extLst>
          </p:cNvPr>
          <p:cNvSpPr/>
          <p:nvPr/>
        </p:nvSpPr>
        <p:spPr>
          <a:xfrm>
            <a:off x="4177947" y="5311053"/>
            <a:ext cx="3182472" cy="369332"/>
          </a:xfrm>
          <a:prstGeom prst="rect">
            <a:avLst/>
          </a:prstGeom>
        </p:spPr>
        <p:txBody>
          <a:bodyPr wrap="square">
            <a:spAutoFit/>
          </a:bodyPr>
          <a:lstStyle/>
          <a:p>
            <a:pPr algn="ctr"/>
            <a:r>
              <a:rPr lang="en-US" sz="1800" dirty="0">
                <a:solidFill>
                  <a:schemeClr val="accent6"/>
                </a:solidFill>
                <a:latin typeface="Roboto" panose="02000000000000000000" pitchFamily="2" charset="0"/>
                <a:ea typeface="Roboto" panose="02000000000000000000" pitchFamily="2" charset="0"/>
                <a:cs typeface="Calibri Light"/>
              </a:rPr>
              <a:t>cyclist</a:t>
            </a:r>
            <a:endParaRPr lang="en-US" sz="2400" dirty="0">
              <a:solidFill>
                <a:schemeClr val="accent6"/>
              </a:solidFill>
              <a:latin typeface="Roboto" panose="02000000000000000000" pitchFamily="2" charset="0"/>
              <a:ea typeface="Roboto" panose="02000000000000000000" pitchFamily="2" charset="0"/>
              <a:cs typeface="Calibri Light"/>
            </a:endParaRPr>
          </a:p>
        </p:txBody>
      </p:sp>
      <p:sp>
        <p:nvSpPr>
          <p:cNvPr id="10" name="Rectangle 9">
            <a:extLst>
              <a:ext uri="{FF2B5EF4-FFF2-40B4-BE49-F238E27FC236}">
                <a16:creationId xmlns:a16="http://schemas.microsoft.com/office/drawing/2014/main" id="{E681C875-DA67-2443-BD05-5563E7B59F11}"/>
              </a:ext>
            </a:extLst>
          </p:cNvPr>
          <p:cNvSpPr/>
          <p:nvPr/>
        </p:nvSpPr>
        <p:spPr>
          <a:xfrm>
            <a:off x="7988300" y="5332020"/>
            <a:ext cx="3657600" cy="369332"/>
          </a:xfrm>
          <a:prstGeom prst="rect">
            <a:avLst/>
          </a:prstGeom>
        </p:spPr>
        <p:txBody>
          <a:bodyPr wrap="square">
            <a:spAutoFit/>
          </a:bodyPr>
          <a:lstStyle/>
          <a:p>
            <a:pPr algn="ctr"/>
            <a:r>
              <a:rPr lang="en-US" sz="1800" dirty="0">
                <a:solidFill>
                  <a:schemeClr val="accent6"/>
                </a:solidFill>
                <a:latin typeface="Roboto" panose="02000000000000000000" pitchFamily="2" charset="0"/>
                <a:ea typeface="Roboto" panose="02000000000000000000" pitchFamily="2" charset="0"/>
                <a:cs typeface="Calibri Light"/>
              </a:rPr>
              <a:t>person holding bike</a:t>
            </a:r>
          </a:p>
        </p:txBody>
      </p:sp>
      <p:sp>
        <p:nvSpPr>
          <p:cNvPr id="11" name="Rectangle 10">
            <a:extLst>
              <a:ext uri="{FF2B5EF4-FFF2-40B4-BE49-F238E27FC236}">
                <a16:creationId xmlns:a16="http://schemas.microsoft.com/office/drawing/2014/main" id="{2F910533-9112-164F-82F8-B57C3EFBE064}"/>
              </a:ext>
            </a:extLst>
          </p:cNvPr>
          <p:cNvSpPr/>
          <p:nvPr/>
        </p:nvSpPr>
        <p:spPr>
          <a:xfrm>
            <a:off x="695846" y="2338654"/>
            <a:ext cx="3482101" cy="2862322"/>
          </a:xfrm>
          <a:prstGeom prst="rect">
            <a:avLst/>
          </a:prstGeom>
        </p:spPr>
        <p:txBody>
          <a:bodyPr wrap="square">
            <a:spAutoFit/>
          </a:bodyPr>
          <a:lstStyle/>
          <a:p>
            <a:r>
              <a:rPr lang="en-US" sz="1800" dirty="0" err="1">
                <a:solidFill>
                  <a:srgbClr val="000000"/>
                </a:solidFill>
                <a:latin typeface="Courier New" charset="0"/>
              </a:rPr>
              <a:t>rider_model</a:t>
            </a:r>
            <a:r>
              <a:rPr lang="en-US" sz="1800" dirty="0">
                <a:solidFill>
                  <a:srgbClr val="000000"/>
                </a:solidFill>
                <a:latin typeface="Courier New" charset="0"/>
              </a:rPr>
              <a:t> = </a:t>
            </a:r>
            <a:r>
              <a:rPr lang="en-US" sz="1800" dirty="0" err="1">
                <a:solidFill>
                  <a:srgbClr val="000000"/>
                </a:solidFill>
                <a:latin typeface="Courier New" charset="0"/>
              </a:rPr>
              <a:t>model.fit</a:t>
            </a:r>
            <a:r>
              <a:rPr lang="en-US" sz="1800" dirty="0">
                <a:solidFill>
                  <a:srgbClr val="000000"/>
                </a:solidFill>
                <a:latin typeface="Courier New" charset="0"/>
              </a:rPr>
              <a:t>(</a:t>
            </a:r>
          </a:p>
          <a:p>
            <a:r>
              <a:rPr lang="en-US" sz="1800" dirty="0">
                <a:solidFill>
                  <a:srgbClr val="000000"/>
                </a:solidFill>
                <a:latin typeface="Courier New" charset="0"/>
              </a:rPr>
              <a:t>	</a:t>
            </a:r>
            <a:r>
              <a:rPr lang="en-US" sz="1800" b="1" dirty="0">
                <a:solidFill>
                  <a:schemeClr val="accent1"/>
                </a:solidFill>
                <a:latin typeface="Courier New" charset="0"/>
              </a:rPr>
              <a:t>riders</a:t>
            </a:r>
            <a:r>
              <a:rPr lang="en-US" sz="1800" dirty="0">
                <a:solidFill>
                  <a:srgbClr val="000000"/>
                </a:solidFill>
                <a:latin typeface="Courier New" charset="0"/>
              </a:rPr>
              <a:t>,</a:t>
            </a:r>
          </a:p>
          <a:p>
            <a:r>
              <a:rPr lang="en-US" sz="1800" dirty="0">
                <a:solidFill>
                  <a:srgbClr val="000000"/>
                </a:solidFill>
                <a:latin typeface="Courier New" charset="0"/>
              </a:rPr>
              <a:t>	</a:t>
            </a:r>
            <a:r>
              <a:rPr lang="en-US" sz="1800" dirty="0" err="1">
                <a:solidFill>
                  <a:srgbClr val="000000"/>
                </a:solidFill>
                <a:latin typeface="Courier New" charset="0"/>
              </a:rPr>
              <a:t>rider_labels</a:t>
            </a:r>
            <a:r>
              <a:rPr lang="en-US" sz="1800" dirty="0">
                <a:solidFill>
                  <a:srgbClr val="000000"/>
                </a:solidFill>
                <a:latin typeface="Courier New" charset="0"/>
              </a:rPr>
              <a:t>,</a:t>
            </a:r>
          </a:p>
          <a:p>
            <a:r>
              <a:rPr lang="en-US" sz="1800" dirty="0">
                <a:solidFill>
                  <a:srgbClr val="000000"/>
                </a:solidFill>
                <a:latin typeface="Courier New" charset="0"/>
              </a:rPr>
              <a:t>	epochs=30,</a:t>
            </a:r>
            <a:br>
              <a:rPr lang="en-US" sz="1800" dirty="0">
                <a:solidFill>
                  <a:srgbClr val="000000"/>
                </a:solidFill>
                <a:latin typeface="Courier New" charset="0"/>
              </a:rPr>
            </a:br>
            <a:r>
              <a:rPr lang="en-US" sz="1800" dirty="0">
                <a:solidFill>
                  <a:srgbClr val="000000"/>
                </a:solidFill>
                <a:latin typeface="Courier New" charset="0"/>
              </a:rPr>
              <a:t>	</a:t>
            </a:r>
            <a:r>
              <a:rPr lang="en-US" sz="1800" dirty="0" err="1">
                <a:solidFill>
                  <a:srgbClr val="000000"/>
                </a:solidFill>
                <a:latin typeface="Courier New" charset="0"/>
              </a:rPr>
              <a:t>batch_size</a:t>
            </a:r>
            <a:r>
              <a:rPr lang="en-US" sz="1800" dirty="0">
                <a:solidFill>
                  <a:srgbClr val="000000"/>
                </a:solidFill>
                <a:latin typeface="Courier New" charset="0"/>
              </a:rPr>
              <a:t>=20,</a:t>
            </a:r>
          </a:p>
          <a:p>
            <a:r>
              <a:rPr lang="en-US" sz="1800" dirty="0">
                <a:solidFill>
                  <a:srgbClr val="000000"/>
                </a:solidFill>
                <a:latin typeface="Courier New" charset="0"/>
              </a:rPr>
              <a:t>	</a:t>
            </a:r>
            <a:r>
              <a:rPr lang="en-US" sz="1800" dirty="0" err="1">
                <a:solidFill>
                  <a:srgbClr val="000000"/>
                </a:solidFill>
                <a:latin typeface="Courier New" charset="0"/>
              </a:rPr>
              <a:t>validation_data</a:t>
            </a:r>
            <a:r>
              <a:rPr lang="en-US" sz="1800" dirty="0">
                <a:solidFill>
                  <a:srgbClr val="000000"/>
                </a:solidFill>
                <a:latin typeface="Courier New" charset="0"/>
              </a:rPr>
              <a:t>=(</a:t>
            </a:r>
          </a:p>
          <a:p>
            <a:r>
              <a:rPr lang="en-US" sz="1800" dirty="0">
                <a:solidFill>
                  <a:srgbClr val="000000"/>
                </a:solidFill>
                <a:latin typeface="Courier New" charset="0"/>
              </a:rPr>
              <a:t>	</a:t>
            </a:r>
            <a:r>
              <a:rPr lang="en-US" sz="1800" dirty="0" err="1">
                <a:solidFill>
                  <a:srgbClr val="000000"/>
                </a:solidFill>
                <a:latin typeface="Courier New" charset="0"/>
              </a:rPr>
              <a:t>validation_features</a:t>
            </a:r>
            <a:r>
              <a:rPr lang="en-US" sz="1800" dirty="0">
                <a:solidFill>
                  <a:srgbClr val="000000"/>
                </a:solidFill>
                <a:latin typeface="Courier New" charset="0"/>
              </a:rPr>
              <a:t>, 	</a:t>
            </a:r>
            <a:r>
              <a:rPr lang="en-US" sz="1800" dirty="0" err="1">
                <a:solidFill>
                  <a:srgbClr val="000000"/>
                </a:solidFill>
                <a:latin typeface="Courier New" charset="0"/>
              </a:rPr>
              <a:t>validation_labels</a:t>
            </a:r>
            <a:r>
              <a:rPr lang="en-US" sz="1800" dirty="0">
                <a:solidFill>
                  <a:srgbClr val="000000"/>
                </a:solidFill>
                <a:latin typeface="Courier New" charset="0"/>
              </a:rPr>
              <a:t>)</a:t>
            </a:r>
          </a:p>
          <a:p>
            <a:r>
              <a:rPr lang="en-US" sz="1800" dirty="0">
                <a:solidFill>
                  <a:srgbClr val="000000"/>
                </a:solidFill>
                <a:latin typeface="Courier New" charset="0"/>
              </a:rPr>
              <a:t>)</a:t>
            </a:r>
            <a:br>
              <a:rPr lang="en-US" sz="1800" dirty="0">
                <a:solidFill>
                  <a:srgbClr val="000000"/>
                </a:solidFill>
                <a:latin typeface="Courier New" charset="0"/>
              </a:rPr>
            </a:br>
            <a:r>
              <a:rPr lang="en-US" sz="1800" dirty="0">
                <a:solidFill>
                  <a:srgbClr val="000000"/>
                </a:solidFill>
                <a:latin typeface="Courier New" charset="0"/>
              </a:rPr>
              <a:t>		</a:t>
            </a:r>
            <a:endParaRPr lang="en-US" sz="1600" dirty="0"/>
          </a:p>
        </p:txBody>
      </p:sp>
      <p:sp>
        <p:nvSpPr>
          <p:cNvPr id="12" name="Oval 11">
            <a:extLst>
              <a:ext uri="{FF2B5EF4-FFF2-40B4-BE49-F238E27FC236}">
                <a16:creationId xmlns:a16="http://schemas.microsoft.com/office/drawing/2014/main" id="{B25E5624-2349-B84C-86EF-6B0F615EB59E}"/>
              </a:ext>
            </a:extLst>
          </p:cNvPr>
          <p:cNvSpPr>
            <a:spLocks noChangeAspect="1"/>
          </p:cNvSpPr>
          <p:nvPr/>
        </p:nvSpPr>
        <p:spPr>
          <a:xfrm>
            <a:off x="7942929" y="3566159"/>
            <a:ext cx="822960" cy="822960"/>
          </a:xfrm>
          <a:prstGeom prst="ellipse">
            <a:avLst/>
          </a:prstGeom>
          <a:noFill/>
          <a:ln w="57150">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chemeClr val="bg1"/>
              </a:solidFill>
            </a:endParaRPr>
          </a:p>
        </p:txBody>
      </p:sp>
      <p:sp>
        <p:nvSpPr>
          <p:cNvPr id="13" name="Oval 12">
            <a:extLst>
              <a:ext uri="{FF2B5EF4-FFF2-40B4-BE49-F238E27FC236}">
                <a16:creationId xmlns:a16="http://schemas.microsoft.com/office/drawing/2014/main" id="{E184A0F7-C065-2B40-9A79-D139331A5EF2}"/>
              </a:ext>
            </a:extLst>
          </p:cNvPr>
          <p:cNvSpPr>
            <a:spLocks noChangeAspect="1"/>
          </p:cNvSpPr>
          <p:nvPr/>
        </p:nvSpPr>
        <p:spPr>
          <a:xfrm>
            <a:off x="4867834" y="3355288"/>
            <a:ext cx="1078655" cy="1078655"/>
          </a:xfrm>
          <a:prstGeom prst="ellipse">
            <a:avLst/>
          </a:prstGeom>
          <a:noFill/>
          <a:ln w="57150">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chemeClr val="bg1"/>
              </a:solidFill>
            </a:endParaRPr>
          </a:p>
        </p:txBody>
      </p:sp>
    </p:spTree>
    <p:extLst>
      <p:ext uri="{BB962C8B-B14F-4D97-AF65-F5344CB8AC3E}">
        <p14:creationId xmlns:p14="http://schemas.microsoft.com/office/powerpoint/2010/main" val="368516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8AFCA-92EE-904A-BAD3-5D2A7F6991AE}"/>
              </a:ext>
            </a:extLst>
          </p:cNvPr>
          <p:cNvSpPr>
            <a:spLocks noGrp="1"/>
          </p:cNvSpPr>
          <p:nvPr>
            <p:ph type="title"/>
          </p:nvPr>
        </p:nvSpPr>
        <p:spPr/>
        <p:txBody>
          <a:bodyPr/>
          <a:lstStyle/>
          <a:p>
            <a:r>
              <a:rPr lang="en-US"/>
              <a:t>Next steps TOWARDS </a:t>
            </a:r>
            <a:r>
              <a:rPr lang="en-US">
                <a:solidFill>
                  <a:srgbClr val="00B0F0"/>
                </a:solidFill>
              </a:rPr>
              <a:t>CONTEXTUAL AWARENESS</a:t>
            </a:r>
          </a:p>
        </p:txBody>
      </p:sp>
    </p:spTree>
    <p:extLst>
      <p:ext uri="{BB962C8B-B14F-4D97-AF65-F5344CB8AC3E}">
        <p14:creationId xmlns:p14="http://schemas.microsoft.com/office/powerpoint/2010/main" val="29199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60DE8-7BF5-9846-B6D0-788113EC58E6}"/>
              </a:ext>
            </a:extLst>
          </p:cNvPr>
          <p:cNvSpPr>
            <a:spLocks noGrp="1"/>
          </p:cNvSpPr>
          <p:nvPr>
            <p:ph type="title"/>
          </p:nvPr>
        </p:nvSpPr>
        <p:spPr/>
        <p:txBody>
          <a:bodyPr/>
          <a:lstStyle/>
          <a:p>
            <a:r>
              <a:rPr lang="en-US"/>
              <a:t>How to identify Semantic relations?</a:t>
            </a:r>
          </a:p>
        </p:txBody>
      </p:sp>
      <p:sp>
        <p:nvSpPr>
          <p:cNvPr id="4" name="Textplatzhalter 3">
            <a:extLst>
              <a:ext uri="{FF2B5EF4-FFF2-40B4-BE49-F238E27FC236}">
                <a16:creationId xmlns:a16="http://schemas.microsoft.com/office/drawing/2014/main" id="{F3338527-55C9-A34F-AEB0-EB50FA6A7A1B}"/>
              </a:ext>
            </a:extLst>
          </p:cNvPr>
          <p:cNvSpPr>
            <a:spLocks noGrp="1"/>
          </p:cNvSpPr>
          <p:nvPr>
            <p:ph type="body" sz="quarter" idx="10"/>
          </p:nvPr>
        </p:nvSpPr>
        <p:spPr/>
        <p:txBody>
          <a:bodyPr/>
          <a:lstStyle/>
          <a:p>
            <a:r>
              <a:rPr lang="en-US"/>
              <a:t>From labels to semantic graphs ...</a:t>
            </a:r>
          </a:p>
          <a:p>
            <a:endParaRPr lang="en-US"/>
          </a:p>
        </p:txBody>
      </p:sp>
      <p:sp>
        <p:nvSpPr>
          <p:cNvPr id="6" name="Textplatzhalter 5">
            <a:extLst>
              <a:ext uri="{FF2B5EF4-FFF2-40B4-BE49-F238E27FC236}">
                <a16:creationId xmlns:a16="http://schemas.microsoft.com/office/drawing/2014/main" id="{2308916F-BF56-044C-9BD4-DFE756A08386}"/>
              </a:ext>
            </a:extLst>
          </p:cNvPr>
          <p:cNvSpPr>
            <a:spLocks noGrp="1"/>
          </p:cNvSpPr>
          <p:nvPr>
            <p:ph type="body" sz="quarter" idx="14"/>
          </p:nvPr>
        </p:nvSpPr>
        <p:spPr/>
        <p:txBody>
          <a:bodyPr/>
          <a:lstStyle/>
          <a:p>
            <a:pPr marL="514350" indent="-514350">
              <a:buFont typeface="+mj-lt"/>
              <a:buAutoNum type="arabicPeriod"/>
            </a:pPr>
            <a:r>
              <a:rPr lang="en-US" dirty="0">
                <a:solidFill>
                  <a:schemeClr val="tx2">
                    <a:lumMod val="75000"/>
                  </a:schemeClr>
                </a:solidFill>
              </a:rPr>
              <a:t>Build an ontology for traffic scenes (or any other domain you work on).</a:t>
            </a:r>
            <a:br>
              <a:rPr lang="en-US" dirty="0">
                <a:solidFill>
                  <a:schemeClr val="tx2">
                    <a:lumMod val="75000"/>
                  </a:schemeClr>
                </a:solidFill>
              </a:rPr>
            </a:br>
            <a:endParaRPr lang="en-US" dirty="0">
              <a:solidFill>
                <a:schemeClr val="tx2">
                  <a:lumMod val="75000"/>
                </a:schemeClr>
              </a:solidFill>
            </a:endParaRPr>
          </a:p>
          <a:p>
            <a:pPr marL="514350" indent="-514350">
              <a:buFont typeface="+mj-lt"/>
              <a:buAutoNum type="arabicPeriod"/>
            </a:pPr>
            <a:r>
              <a:rPr lang="en-US" b="1" dirty="0">
                <a:solidFill>
                  <a:schemeClr val="tx2">
                    <a:lumMod val="75000"/>
                  </a:schemeClr>
                </a:solidFill>
              </a:rPr>
              <a:t>Map statistical object properties to RDF graph </a:t>
            </a:r>
            <a:r>
              <a:rPr lang="en-US" dirty="0">
                <a:solidFill>
                  <a:schemeClr val="tx2">
                    <a:lumMod val="75000"/>
                  </a:schemeClr>
                </a:solidFill>
              </a:rPr>
              <a:t>using heuristics</a:t>
            </a:r>
            <a:br>
              <a:rPr lang="en-US" dirty="0">
                <a:solidFill>
                  <a:schemeClr val="tx2">
                    <a:lumMod val="75000"/>
                  </a:schemeClr>
                </a:solidFill>
              </a:rPr>
            </a:br>
            <a:endParaRPr lang="en-US" dirty="0">
              <a:solidFill>
                <a:schemeClr val="tx2">
                  <a:lumMod val="75000"/>
                </a:schemeClr>
              </a:solidFill>
            </a:endParaRPr>
          </a:p>
          <a:p>
            <a:pPr marL="514350" indent="-514350">
              <a:buFont typeface="+mj-lt"/>
              <a:buAutoNum type="arabicPeriod"/>
            </a:pPr>
            <a:r>
              <a:rPr lang="en-US" dirty="0">
                <a:solidFill>
                  <a:schemeClr val="tx2">
                    <a:lumMod val="75000"/>
                  </a:schemeClr>
                </a:solidFill>
              </a:rPr>
              <a:t>Combine scene-graphs in a triple store</a:t>
            </a:r>
            <a:br>
              <a:rPr lang="en-US" dirty="0">
                <a:solidFill>
                  <a:schemeClr val="tx2">
                    <a:lumMod val="75000"/>
                  </a:schemeClr>
                </a:solidFill>
              </a:rPr>
            </a:br>
            <a:endParaRPr lang="en-US" dirty="0">
              <a:solidFill>
                <a:schemeClr val="tx2">
                  <a:lumMod val="75000"/>
                </a:schemeClr>
              </a:solidFill>
            </a:endParaRPr>
          </a:p>
          <a:p>
            <a:pPr marL="514350" indent="-514350">
              <a:buFont typeface="+mj-lt"/>
              <a:buAutoNum type="arabicPeriod"/>
            </a:pPr>
            <a:r>
              <a:rPr lang="en-US" dirty="0">
                <a:solidFill>
                  <a:schemeClr val="tx2">
                    <a:lumMod val="75000"/>
                  </a:schemeClr>
                </a:solidFill>
              </a:rPr>
              <a:t>Search with SPARQL</a:t>
            </a:r>
          </a:p>
          <a:p>
            <a:endParaRPr lang="en-US"/>
          </a:p>
        </p:txBody>
      </p:sp>
      <p:sp>
        <p:nvSpPr>
          <p:cNvPr id="8" name="Triangle 7"/>
          <p:cNvSpPr/>
          <p:nvPr/>
        </p:nvSpPr>
        <p:spPr>
          <a:xfrm flipH="1" flipV="1">
            <a:off x="13622766" y="0"/>
            <a:ext cx="799651" cy="792162"/>
          </a:xfrm>
          <a:prstGeom prst="triangle">
            <a:avLst>
              <a:gd name="adj" fmla="val 0"/>
            </a:avLst>
          </a:prstGeom>
          <a:solidFill>
            <a:srgbClr val="FFC000"/>
          </a:soli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979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60DE8-7BF5-9846-B6D0-788113EC58E6}"/>
              </a:ext>
            </a:extLst>
          </p:cNvPr>
          <p:cNvSpPr>
            <a:spLocks noGrp="1"/>
          </p:cNvSpPr>
          <p:nvPr>
            <p:ph type="title"/>
          </p:nvPr>
        </p:nvSpPr>
        <p:spPr/>
        <p:txBody>
          <a:bodyPr/>
          <a:lstStyle/>
          <a:p>
            <a:r>
              <a:rPr lang="en-US"/>
              <a:t>How to WORK WITH semantic relations?</a:t>
            </a:r>
          </a:p>
        </p:txBody>
      </p:sp>
      <p:sp>
        <p:nvSpPr>
          <p:cNvPr id="3" name="Textplatzhalter 2">
            <a:extLst>
              <a:ext uri="{FF2B5EF4-FFF2-40B4-BE49-F238E27FC236}">
                <a16:creationId xmlns:a16="http://schemas.microsoft.com/office/drawing/2014/main" id="{A1786AAE-83AF-A04B-BDE7-8A74985EDCB2}"/>
              </a:ext>
            </a:extLst>
          </p:cNvPr>
          <p:cNvSpPr>
            <a:spLocks noGrp="1"/>
          </p:cNvSpPr>
          <p:nvPr>
            <p:ph type="body" sz="quarter" idx="10"/>
          </p:nvPr>
        </p:nvSpPr>
        <p:spPr/>
        <p:txBody>
          <a:bodyPr/>
          <a:lstStyle/>
          <a:p>
            <a:r>
              <a:rPr lang="en-US"/>
              <a:t>Creation of the local graph ...</a:t>
            </a:r>
          </a:p>
        </p:txBody>
      </p:sp>
      <p:sp>
        <p:nvSpPr>
          <p:cNvPr id="4" name="Textplatzhalter 3">
            <a:extLst>
              <a:ext uri="{FF2B5EF4-FFF2-40B4-BE49-F238E27FC236}">
                <a16:creationId xmlns:a16="http://schemas.microsoft.com/office/drawing/2014/main" id="{CD2044D3-DD23-3045-8479-90C7B7E7E351}"/>
              </a:ext>
            </a:extLst>
          </p:cNvPr>
          <p:cNvSpPr>
            <a:spLocks noGrp="1"/>
          </p:cNvSpPr>
          <p:nvPr>
            <p:ph type="body" sz="quarter" idx="14"/>
          </p:nvPr>
        </p:nvSpPr>
        <p:spPr>
          <a:xfrm>
            <a:off x="548640" y="1465149"/>
            <a:ext cx="11094720" cy="3957222"/>
          </a:xfrm>
        </p:spPr>
        <p:txBody>
          <a:bodyPr/>
          <a:lstStyle/>
          <a:p>
            <a:pPr marL="0" indent="0">
              <a:buNone/>
            </a:pPr>
            <a:endParaRPr lang="en-US" sz="2200" dirty="0">
              <a:solidFill>
                <a:schemeClr val="tx2">
                  <a:lumMod val="75000"/>
                </a:schemeClr>
              </a:solidFill>
            </a:endParaRPr>
          </a:p>
          <a:p>
            <a:r>
              <a:rPr lang="en-US" sz="2200" dirty="0">
                <a:solidFill>
                  <a:schemeClr val="tx2">
                    <a:lumMod val="75000"/>
                  </a:schemeClr>
                </a:solidFill>
              </a:rPr>
              <a:t>Build Ontology for Traffic Scenes</a:t>
            </a:r>
            <a:br>
              <a:rPr lang="en-US" sz="2200" dirty="0"/>
            </a:br>
            <a:endParaRPr lang="en-US" sz="2200" dirty="0"/>
          </a:p>
          <a:p>
            <a:pPr marL="0" indent="0">
              <a:buNone/>
            </a:pPr>
            <a:r>
              <a:rPr lang="en-US" sz="2200" b="1" dirty="0"/>
              <a:t>Map statistical object properties to </a:t>
            </a:r>
            <a:br>
              <a:rPr lang="en-US" sz="2200" b="1" dirty="0"/>
            </a:br>
            <a:r>
              <a:rPr lang="en-US" sz="2200" b="1" dirty="0"/>
              <a:t>RDF graph using heuristics</a:t>
            </a:r>
          </a:p>
          <a:p>
            <a:pPr marL="0" indent="0">
              <a:buNone/>
            </a:pPr>
            <a:endParaRPr lang="en-US" sz="2200" dirty="0"/>
          </a:p>
          <a:p>
            <a:r>
              <a:rPr lang="en-US" sz="2200" dirty="0">
                <a:solidFill>
                  <a:schemeClr val="tx2">
                    <a:lumMod val="75000"/>
                  </a:schemeClr>
                </a:solidFill>
              </a:rPr>
              <a:t>Combine scene-graphs (triple store)</a:t>
            </a:r>
            <a:br>
              <a:rPr lang="en-US" sz="2200" dirty="0">
                <a:solidFill>
                  <a:schemeClr val="tx2">
                    <a:lumMod val="75000"/>
                  </a:schemeClr>
                </a:solidFill>
              </a:rPr>
            </a:br>
            <a:endParaRPr lang="en-US" sz="2200" dirty="0">
              <a:solidFill>
                <a:schemeClr val="tx2">
                  <a:lumMod val="75000"/>
                </a:schemeClr>
              </a:solidFill>
            </a:endParaRPr>
          </a:p>
          <a:p>
            <a:r>
              <a:rPr lang="en-US" sz="2200" dirty="0">
                <a:solidFill>
                  <a:schemeClr val="tx2">
                    <a:lumMod val="75000"/>
                  </a:schemeClr>
                </a:solidFill>
              </a:rPr>
              <a:t>Search with SPARQL</a:t>
            </a:r>
          </a:p>
          <a:p>
            <a:endParaRPr lang="en-US"/>
          </a:p>
        </p:txBody>
      </p:sp>
      <p:sp>
        <p:nvSpPr>
          <p:cNvPr id="8" name="Triangle 7"/>
          <p:cNvSpPr/>
          <p:nvPr/>
        </p:nvSpPr>
        <p:spPr>
          <a:xfrm flipH="1" flipV="1">
            <a:off x="13622766" y="0"/>
            <a:ext cx="799651" cy="792162"/>
          </a:xfrm>
          <a:prstGeom prst="triangle">
            <a:avLst>
              <a:gd name="adj" fmla="val 0"/>
            </a:avLst>
          </a:prstGeom>
          <a:solidFill>
            <a:srgbClr val="FFC000"/>
          </a:soli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Inhaltsplatzhalter 2">
            <a:extLst>
              <a:ext uri="{FF2B5EF4-FFF2-40B4-BE49-F238E27FC236}">
                <a16:creationId xmlns:a16="http://schemas.microsoft.com/office/drawing/2014/main" id="{64E058D5-CC74-5047-8D6E-1E3F981604C6}"/>
              </a:ext>
            </a:extLst>
          </p:cNvPr>
          <p:cNvSpPr txBox="1">
            <a:spLocks/>
          </p:cNvSpPr>
          <p:nvPr/>
        </p:nvSpPr>
        <p:spPr>
          <a:xfrm>
            <a:off x="7491662" y="1465149"/>
            <a:ext cx="3775887" cy="4351338"/>
          </a:xfrm>
          <a:prstGeom prst="rect">
            <a:avLst/>
          </a:prstGeom>
          <a:ln w="28575">
            <a:solidFill>
              <a:schemeClr val="accent5"/>
            </a:solidFill>
          </a:ln>
        </p:spPr>
        <p:txBody>
          <a:bodyPr vert="horz" lIns="91440" tIns="45720" rIns="91440" bIns="45720" rtlCol="0">
            <a:noAutofit/>
          </a:bodyPr>
          <a:lstStyle>
            <a:lvl1pPr marL="176266" indent="-176266" algn="l" defTabSz="457337" rtl="0" eaLnBrk="1" latinLnBrk="0" hangingPunct="1">
              <a:spcBef>
                <a:spcPct val="20000"/>
              </a:spcBef>
              <a:buClr>
                <a:schemeClr val="tx1"/>
              </a:buClr>
              <a:buSzPct val="80000"/>
              <a:buFont typeface="Arial"/>
              <a:buChar char="•"/>
              <a:defRPr sz="2601" b="0" i="0" kern="1200">
                <a:solidFill>
                  <a:srgbClr val="595B59"/>
                </a:solidFill>
                <a:latin typeface="+mn-lt"/>
                <a:ea typeface="+mn-ea"/>
                <a:cs typeface="Calibri Light"/>
              </a:defRPr>
            </a:lvl1pPr>
            <a:lvl2pPr marL="454161" indent="-165150" algn="l" defTabSz="457337" rtl="0" eaLnBrk="1" latinLnBrk="0" hangingPunct="1">
              <a:spcBef>
                <a:spcPct val="20000"/>
              </a:spcBef>
              <a:buClr>
                <a:schemeClr val="tx1"/>
              </a:buClr>
              <a:buSzPct val="80000"/>
              <a:buFont typeface="Arial"/>
              <a:buChar char="•"/>
              <a:defRPr sz="2601" b="0" i="0" kern="1200">
                <a:solidFill>
                  <a:srgbClr val="595B59"/>
                </a:solidFill>
                <a:latin typeface="+mn-lt"/>
                <a:ea typeface="+mn-ea"/>
                <a:cs typeface="Calibri Light"/>
              </a:defRPr>
            </a:lvl2pPr>
            <a:lvl3pPr marL="857507" indent="-176266" algn="l" defTabSz="457337" rtl="0" eaLnBrk="1" latinLnBrk="0" hangingPunct="1">
              <a:spcBef>
                <a:spcPct val="20000"/>
              </a:spcBef>
              <a:buClr>
                <a:schemeClr val="tx1"/>
              </a:buClr>
              <a:buSzPct val="80000"/>
              <a:buFont typeface="Arial"/>
              <a:buChar char="•"/>
              <a:defRPr sz="2601" b="0" i="0" kern="1200">
                <a:solidFill>
                  <a:srgbClr val="595B59"/>
                </a:solidFill>
                <a:latin typeface="+mn-lt"/>
                <a:ea typeface="+mn-ea"/>
                <a:cs typeface="Calibri Light"/>
              </a:defRPr>
            </a:lvl3pPr>
            <a:lvl4pPr marL="1197334" indent="-165150" algn="l" defTabSz="457337" rtl="0" eaLnBrk="1" latinLnBrk="0" hangingPunct="1">
              <a:spcBef>
                <a:spcPct val="20000"/>
              </a:spcBef>
              <a:buClr>
                <a:schemeClr val="tx1"/>
              </a:buClr>
              <a:buSzPct val="80000"/>
              <a:buFont typeface="Arial"/>
              <a:buChar char="•"/>
              <a:tabLst>
                <a:tab pos="1889692" algn="l"/>
              </a:tabLst>
              <a:defRPr sz="2601" b="0" i="0" kern="1200">
                <a:solidFill>
                  <a:srgbClr val="595B59"/>
                </a:solidFill>
                <a:latin typeface="+mn-lt"/>
                <a:ea typeface="+mn-ea"/>
                <a:cs typeface="Calibri Light"/>
              </a:defRPr>
            </a:lvl4pPr>
            <a:lvl5pPr marL="1600680" indent="-174677" algn="l" defTabSz="457337" rtl="0" eaLnBrk="1" latinLnBrk="0" hangingPunct="1">
              <a:spcBef>
                <a:spcPct val="20000"/>
              </a:spcBef>
              <a:buClr>
                <a:schemeClr val="tx1"/>
              </a:buClr>
              <a:buSzPct val="80000"/>
              <a:buFont typeface="Arial"/>
              <a:buChar char="•"/>
              <a:defRPr sz="2601" b="0" i="0" kern="1200">
                <a:solidFill>
                  <a:srgbClr val="595B59"/>
                </a:solidFill>
                <a:latin typeface="+mn-lt"/>
                <a:ea typeface="+mn-ea"/>
                <a:cs typeface="Calibri Light"/>
              </a:defRPr>
            </a:lvl5pPr>
            <a:lvl6pPr marL="2515354" indent="-228669" algn="l" defTabSz="457337" rtl="0" eaLnBrk="1" latinLnBrk="0" hangingPunct="1">
              <a:spcBef>
                <a:spcPct val="20000"/>
              </a:spcBef>
              <a:buFont typeface="Arial"/>
              <a:buChar char="•"/>
              <a:defRPr sz="2001" kern="1200">
                <a:solidFill>
                  <a:schemeClr val="tx1"/>
                </a:solidFill>
                <a:latin typeface="+mn-lt"/>
                <a:ea typeface="+mn-ea"/>
                <a:cs typeface="+mn-cs"/>
              </a:defRPr>
            </a:lvl6pPr>
            <a:lvl7pPr marL="2972692" indent="-228669" algn="l" defTabSz="457337" rtl="0" eaLnBrk="1" latinLnBrk="0" hangingPunct="1">
              <a:spcBef>
                <a:spcPct val="20000"/>
              </a:spcBef>
              <a:buFont typeface="Arial"/>
              <a:buChar char="•"/>
              <a:defRPr sz="2001" kern="1200">
                <a:solidFill>
                  <a:schemeClr val="tx1"/>
                </a:solidFill>
                <a:latin typeface="+mn-lt"/>
                <a:ea typeface="+mn-ea"/>
                <a:cs typeface="+mn-cs"/>
              </a:defRPr>
            </a:lvl7pPr>
            <a:lvl8pPr marL="3430029" indent="-228669" algn="l" defTabSz="457337" rtl="0" eaLnBrk="1" latinLnBrk="0" hangingPunct="1">
              <a:spcBef>
                <a:spcPct val="20000"/>
              </a:spcBef>
              <a:buFont typeface="Arial"/>
              <a:buChar char="•"/>
              <a:defRPr sz="2001" kern="1200">
                <a:solidFill>
                  <a:schemeClr val="tx1"/>
                </a:solidFill>
                <a:latin typeface="+mn-lt"/>
                <a:ea typeface="+mn-ea"/>
                <a:cs typeface="+mn-cs"/>
              </a:defRPr>
            </a:lvl8pPr>
            <a:lvl9pPr marL="3887366" indent="-228669" algn="l" defTabSz="457337" rtl="0" eaLnBrk="1" latinLnBrk="0" hangingPunct="1">
              <a:spcBef>
                <a:spcPct val="20000"/>
              </a:spcBef>
              <a:buFont typeface="Arial"/>
              <a:buChar char="•"/>
              <a:defRPr sz="2001" kern="1200">
                <a:solidFill>
                  <a:schemeClr val="tx1"/>
                </a:solidFill>
                <a:latin typeface="+mn-lt"/>
                <a:ea typeface="+mn-ea"/>
                <a:cs typeface="+mn-cs"/>
              </a:defRPr>
            </a:lvl9pPr>
          </a:lstStyle>
          <a:p>
            <a:r>
              <a:rPr lang="en-US" dirty="0"/>
              <a:t>Object detection</a:t>
            </a:r>
          </a:p>
          <a:p>
            <a:pPr lvl="1"/>
            <a:r>
              <a:rPr lang="en-US" sz="1800" dirty="0"/>
              <a:t>Deep neural networks</a:t>
            </a:r>
          </a:p>
          <a:p>
            <a:r>
              <a:rPr lang="en-US" dirty="0"/>
              <a:t>Bounding Box analysis</a:t>
            </a:r>
          </a:p>
          <a:p>
            <a:pPr lvl="1"/>
            <a:r>
              <a:rPr lang="en-US" sz="1800" dirty="0"/>
              <a:t>Render BBs with labels</a:t>
            </a:r>
          </a:p>
          <a:p>
            <a:pPr lvl="1"/>
            <a:r>
              <a:rPr lang="en-US" sz="1800" dirty="0"/>
              <a:t>Geometry based heuristics</a:t>
            </a:r>
          </a:p>
          <a:p>
            <a:pPr lvl="2"/>
            <a:r>
              <a:rPr lang="en-US" sz="1400" dirty="0"/>
              <a:t>Overlap ratios	</a:t>
            </a:r>
          </a:p>
          <a:p>
            <a:pPr lvl="2"/>
            <a:r>
              <a:rPr lang="en-US" sz="1400" dirty="0"/>
              <a:t>Orientation analysis</a:t>
            </a:r>
          </a:p>
          <a:p>
            <a:r>
              <a:rPr lang="en-US" dirty="0"/>
              <a:t> SOLR Search by</a:t>
            </a:r>
          </a:p>
          <a:p>
            <a:pPr lvl="1"/>
            <a:r>
              <a:rPr lang="en-US" sz="1800" dirty="0"/>
              <a:t>Labels</a:t>
            </a:r>
          </a:p>
          <a:p>
            <a:pPr lvl="1"/>
            <a:r>
              <a:rPr lang="en-US" sz="1800" dirty="0"/>
              <a:t>Relations</a:t>
            </a:r>
          </a:p>
          <a:p>
            <a:r>
              <a:rPr lang="en-US" dirty="0"/>
              <a:t>SPARQL for RDF  data</a:t>
            </a:r>
          </a:p>
          <a:p>
            <a:pPr lvl="1"/>
            <a:r>
              <a:rPr lang="en-US" sz="1350" dirty="0"/>
              <a:t>Scene recognition</a:t>
            </a:r>
          </a:p>
        </p:txBody>
      </p:sp>
      <p:cxnSp>
        <p:nvCxnSpPr>
          <p:cNvPr id="10" name="Gerade Verbindung 9">
            <a:extLst>
              <a:ext uri="{FF2B5EF4-FFF2-40B4-BE49-F238E27FC236}">
                <a16:creationId xmlns:a16="http://schemas.microsoft.com/office/drawing/2014/main" id="{A1607B5C-38B0-E344-A60C-1D67527BCEED}"/>
              </a:ext>
            </a:extLst>
          </p:cNvPr>
          <p:cNvCxnSpPr>
            <a:cxnSpLocks/>
          </p:cNvCxnSpPr>
          <p:nvPr/>
        </p:nvCxnSpPr>
        <p:spPr>
          <a:xfrm>
            <a:off x="5868448" y="3430915"/>
            <a:ext cx="1596711" cy="2372320"/>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2" name="Gerade Verbindung 11">
            <a:extLst>
              <a:ext uri="{FF2B5EF4-FFF2-40B4-BE49-F238E27FC236}">
                <a16:creationId xmlns:a16="http://schemas.microsoft.com/office/drawing/2014/main" id="{6AD2AF7A-15E9-7B4F-8062-9562880F5C16}"/>
              </a:ext>
            </a:extLst>
          </p:cNvPr>
          <p:cNvCxnSpPr>
            <a:cxnSpLocks/>
          </p:cNvCxnSpPr>
          <p:nvPr/>
        </p:nvCxnSpPr>
        <p:spPr>
          <a:xfrm flipV="1">
            <a:off x="5868448" y="1465149"/>
            <a:ext cx="1623214" cy="1083450"/>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sp>
        <p:nvSpPr>
          <p:cNvPr id="13" name="Rechteck 12">
            <a:extLst>
              <a:ext uri="{FF2B5EF4-FFF2-40B4-BE49-F238E27FC236}">
                <a16:creationId xmlns:a16="http://schemas.microsoft.com/office/drawing/2014/main" id="{D64C53C8-86E1-3D46-AF7E-2CAC96BF6807}"/>
              </a:ext>
            </a:extLst>
          </p:cNvPr>
          <p:cNvSpPr/>
          <p:nvPr/>
        </p:nvSpPr>
        <p:spPr>
          <a:xfrm>
            <a:off x="429371" y="2548599"/>
            <a:ext cx="5439077" cy="882316"/>
          </a:xfrm>
          <a:prstGeom prst="rect">
            <a:avLst/>
          </a:prstGeom>
          <a:noFill/>
          <a:ln w="28575">
            <a:solidFill>
              <a:schemeClr val="bg2">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64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Open and Think Big!</a:t>
            </a:r>
          </a:p>
        </p:txBody>
      </p:sp>
      <p:sp>
        <p:nvSpPr>
          <p:cNvPr id="6" name="Textplatzhalter 5">
            <a:extLst>
              <a:ext uri="{FF2B5EF4-FFF2-40B4-BE49-F238E27FC236}">
                <a16:creationId xmlns:a16="http://schemas.microsoft.com/office/drawing/2014/main" id="{5ECB3F7C-4D81-3342-864B-F5502FE3D9D0}"/>
              </a:ext>
            </a:extLst>
          </p:cNvPr>
          <p:cNvSpPr>
            <a:spLocks noGrp="1"/>
          </p:cNvSpPr>
          <p:nvPr>
            <p:ph type="body" sz="quarter" idx="14"/>
          </p:nvPr>
        </p:nvSpPr>
        <p:spPr>
          <a:xfrm>
            <a:off x="548640" y="1173619"/>
            <a:ext cx="11094720" cy="4248751"/>
          </a:xfrm>
        </p:spPr>
        <p:txBody>
          <a:bodyPr/>
          <a:lstStyle/>
          <a:p>
            <a:endParaRPr lang="en-US" b="1"/>
          </a:p>
          <a:p>
            <a:r>
              <a:rPr lang="en-US" b="1"/>
              <a:t>Cameras are everywhere ...</a:t>
            </a:r>
          </a:p>
          <a:p>
            <a:pPr lvl="1"/>
            <a:r>
              <a:rPr lang="en-US"/>
              <a:t>In traffic (cars, trains, planes)</a:t>
            </a:r>
          </a:p>
          <a:p>
            <a:pPr lvl="1"/>
            <a:r>
              <a:rPr lang="en-US"/>
              <a:t>In public places (train stations, air ports, public buildings)</a:t>
            </a:r>
          </a:p>
          <a:p>
            <a:r>
              <a:rPr lang="en-US" b="1"/>
              <a:t>Many public datasets are available ...</a:t>
            </a:r>
          </a:p>
          <a:p>
            <a:pPr lvl="1"/>
            <a:r>
              <a:rPr lang="en-US"/>
              <a:t>Udacity: autonomous driving datasets</a:t>
            </a:r>
          </a:p>
          <a:p>
            <a:pPr lvl="1"/>
            <a:r>
              <a:rPr lang="en-US"/>
              <a:t>Medical images</a:t>
            </a:r>
          </a:p>
          <a:p>
            <a:r>
              <a:rPr lang="en-US" b="1"/>
              <a:t>Search like (with) Google</a:t>
            </a:r>
            <a:r>
              <a:rPr lang="en-US"/>
              <a:t>: </a:t>
            </a:r>
          </a:p>
          <a:p>
            <a:pPr lvl="1"/>
            <a:r>
              <a:rPr lang="en-US"/>
              <a:t>Dataset serach is a great new tool.</a:t>
            </a:r>
          </a:p>
          <a:p>
            <a:pPr lvl="1"/>
            <a:r>
              <a:rPr lang="en-US"/>
              <a:t>Image search makes grabbing tagged images as easy as never before.</a:t>
            </a:r>
          </a:p>
          <a:p>
            <a:pPr lvl="1"/>
            <a:endParaRPr lang="en-US"/>
          </a:p>
          <a:p>
            <a:pPr marL="0" indent="0">
              <a:buNone/>
            </a:pPr>
            <a:r>
              <a:rPr lang="en-US" sz="3000" cap="all" spc="53">
                <a:solidFill>
                  <a:srgbClr val="00B0F0"/>
                </a:solidFill>
                <a:latin typeface="Lato" panose="020F0502020204030203" pitchFamily="34" charset="77"/>
                <a:ea typeface="+mj-ea"/>
              </a:rPr>
              <a:t>Cloudera builds enterprise solutions on open standards.</a:t>
            </a:r>
          </a:p>
          <a:p>
            <a:endParaRPr lang="en-US"/>
          </a:p>
        </p:txBody>
      </p:sp>
    </p:spTree>
    <p:extLst>
      <p:ext uri="{BB962C8B-B14F-4D97-AF65-F5344CB8AC3E}">
        <p14:creationId xmlns:p14="http://schemas.microsoft.com/office/powerpoint/2010/main" val="199249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search on a knowledge base?</a:t>
            </a:r>
          </a:p>
        </p:txBody>
      </p:sp>
      <p:sp>
        <p:nvSpPr>
          <p:cNvPr id="3" name="Text Placeholder 2"/>
          <p:cNvSpPr>
            <a:spLocks noGrp="1"/>
          </p:cNvSpPr>
          <p:nvPr>
            <p:ph type="body" sz="quarter" idx="10"/>
          </p:nvPr>
        </p:nvSpPr>
        <p:spPr/>
        <p:txBody>
          <a:bodyPr>
            <a:normAutofit/>
          </a:bodyPr>
          <a:lstStyle/>
          <a:p>
            <a:r>
              <a:rPr lang="de-DE" dirty="0"/>
              <a:t>Provide a better search experience</a:t>
            </a:r>
          </a:p>
        </p:txBody>
      </p:sp>
      <p:sp>
        <p:nvSpPr>
          <p:cNvPr id="4" name="Textplatzhalter 3">
            <a:extLst>
              <a:ext uri="{FF2B5EF4-FFF2-40B4-BE49-F238E27FC236}">
                <a16:creationId xmlns:a16="http://schemas.microsoft.com/office/drawing/2014/main" id="{8EDE25E4-2DEC-6E4C-A8CD-81F5FC6F91C1}"/>
              </a:ext>
            </a:extLst>
          </p:cNvPr>
          <p:cNvSpPr>
            <a:spLocks noGrp="1"/>
          </p:cNvSpPr>
          <p:nvPr>
            <p:ph type="body" sz="quarter" idx="14"/>
          </p:nvPr>
        </p:nvSpPr>
        <p:spPr/>
        <p:txBody>
          <a:bodyPr/>
          <a:lstStyle/>
          <a:p>
            <a:r>
              <a:rPr lang="de-DE" dirty="0"/>
              <a:t>Local knowledge graphs </a:t>
            </a:r>
            <a:r>
              <a:rPr lang="de-DE" dirty="0" err="1"/>
              <a:t>enable search for:</a:t>
            </a:r>
            <a:br>
              <a:rPr lang="de-DE" dirty="0" err="1"/>
            </a:br>
            <a:endParaRPr lang="de-DE" dirty="0"/>
          </a:p>
          <a:p>
            <a:pPr marL="289011" lvl="1" indent="0" fontAlgn="base">
              <a:buNone/>
            </a:pPr>
            <a:r>
              <a:rPr lang="de-DE" i="1" dirty="0"/>
              <a:t>THINGS     				(</a:t>
            </a:r>
            <a:r>
              <a:rPr lang="de-DE" i="1" dirty="0" err="1"/>
              <a:t>pedestrian</a:t>
            </a:r>
            <a:r>
              <a:rPr lang="de-DE" i="1" dirty="0"/>
              <a:t>, </a:t>
            </a:r>
            <a:r>
              <a:rPr lang="de-DE" i="1" dirty="0" err="1"/>
              <a:t>stop</a:t>
            </a:r>
            <a:r>
              <a:rPr lang="de-DE" i="1" dirty="0"/>
              <a:t> </a:t>
            </a:r>
            <a:r>
              <a:rPr lang="de-DE" i="1" dirty="0" err="1"/>
              <a:t>sign</a:t>
            </a:r>
            <a:r>
              <a:rPr lang="de-DE" i="1" dirty="0"/>
              <a:t>, </a:t>
            </a:r>
            <a:r>
              <a:rPr lang="de-DE" i="1" dirty="0" err="1"/>
              <a:t>hot</a:t>
            </a:r>
            <a:r>
              <a:rPr lang="de-DE" i="1" dirty="0"/>
              <a:t> </a:t>
            </a:r>
            <a:r>
              <a:rPr lang="de-DE" i="1" dirty="0" err="1"/>
              <a:t>spot</a:t>
            </a:r>
            <a:r>
              <a:rPr lang="de-DE" i="1" dirty="0"/>
              <a:t>, </a:t>
            </a:r>
            <a:r>
              <a:rPr lang="de-DE" i="1" dirty="0" err="1"/>
              <a:t>gun</a:t>
            </a:r>
            <a:r>
              <a:rPr lang="de-DE" i="1" dirty="0"/>
              <a:t>, …)</a:t>
            </a:r>
          </a:p>
          <a:p>
            <a:pPr marL="289011" lvl="1" indent="0" fontAlgn="base">
              <a:buNone/>
            </a:pPr>
            <a:r>
              <a:rPr lang="de-DE" i="1" dirty="0"/>
              <a:t>RELATIONSHIPS 			(</a:t>
            </a:r>
            <a:r>
              <a:rPr lang="de-DE" i="1" dirty="0" err="1"/>
              <a:t>close</a:t>
            </a:r>
            <a:r>
              <a:rPr lang="de-DE" i="1" dirty="0"/>
              <a:t> </a:t>
            </a:r>
            <a:r>
              <a:rPr lang="de-DE" i="1" dirty="0" err="1"/>
              <a:t>by</a:t>
            </a:r>
            <a:r>
              <a:rPr lang="de-DE" i="1" dirty="0"/>
              <a:t>, in front </a:t>
            </a:r>
            <a:r>
              <a:rPr lang="de-DE" i="1" dirty="0" err="1"/>
              <a:t>of</a:t>
            </a:r>
            <a:r>
              <a:rPr lang="de-DE" i="1" dirty="0"/>
              <a:t>, </a:t>
            </a:r>
            <a:r>
              <a:rPr lang="de-DE" i="1" dirty="0" err="1"/>
              <a:t>above</a:t>
            </a:r>
            <a:r>
              <a:rPr lang="de-DE" i="1" dirty="0"/>
              <a:t>, </a:t>
            </a:r>
            <a:r>
              <a:rPr lang="de-DE" i="1" dirty="0" err="1"/>
              <a:t>underneath</a:t>
            </a:r>
            <a:r>
              <a:rPr lang="de-DE" i="1" dirty="0"/>
              <a:t>, ...)</a:t>
            </a:r>
          </a:p>
          <a:p>
            <a:pPr marL="289011" lvl="1" indent="0" fontAlgn="base">
              <a:buNone/>
            </a:pPr>
            <a:r>
              <a:rPr lang="de-DE" i="1" dirty="0"/>
              <a:t>ACTIVITIES 				(</a:t>
            </a:r>
            <a:r>
              <a:rPr lang="de-DE" i="1" dirty="0" err="1"/>
              <a:t>danger</a:t>
            </a:r>
            <a:r>
              <a:rPr lang="de-DE" i="1" dirty="0"/>
              <a:t>, </a:t>
            </a:r>
            <a:r>
              <a:rPr lang="de-DE" i="1" dirty="0" err="1"/>
              <a:t>theft</a:t>
            </a:r>
            <a:r>
              <a:rPr lang="de-DE" i="1" dirty="0"/>
              <a:t>, </a:t>
            </a:r>
            <a:r>
              <a:rPr lang="de-DE" i="1" dirty="0" err="1"/>
              <a:t>evasion</a:t>
            </a:r>
            <a:r>
              <a:rPr lang="de-DE" i="1" dirty="0"/>
              <a:t>, </a:t>
            </a:r>
            <a:r>
              <a:rPr lang="de-DE" i="1" dirty="0" err="1"/>
              <a:t>escape</a:t>
            </a:r>
            <a:r>
              <a:rPr lang="de-DE" i="1" dirty="0"/>
              <a:t>)</a:t>
            </a:r>
          </a:p>
          <a:p>
            <a:pPr marL="289011" lvl="1" indent="0" fontAlgn="base">
              <a:buNone/>
            </a:pPr>
            <a:r>
              <a:rPr lang="de-DE" b="1" i="1" dirty="0"/>
              <a:t>SITUATIONS</a:t>
            </a:r>
            <a:r>
              <a:rPr lang="de-DE" i="1" dirty="0"/>
              <a:t>           		(</a:t>
            </a:r>
            <a:r>
              <a:rPr lang="de-DE" b="1" i="1" dirty="0" err="1"/>
              <a:t>combinations</a:t>
            </a:r>
            <a:r>
              <a:rPr lang="de-DE" i="1" dirty="0"/>
              <a:t> </a:t>
            </a:r>
            <a:r>
              <a:rPr lang="de-DE" i="1" dirty="0" err="1"/>
              <a:t>of</a:t>
            </a:r>
            <a:r>
              <a:rPr lang="de-DE" i="1" dirty="0"/>
              <a:t> THINGS, RELATIONS, </a:t>
            </a:r>
            <a:r>
              <a:rPr lang="de-DE" i="1" dirty="0" err="1"/>
              <a:t>and</a:t>
            </a:r>
            <a:r>
              <a:rPr lang="de-DE" i="1" dirty="0"/>
              <a:t> ACTIVITIES)</a:t>
            </a:r>
          </a:p>
          <a:p>
            <a:pPr fontAlgn="base"/>
            <a:endParaRPr lang="de-DE" b="1" i="1" dirty="0"/>
          </a:p>
          <a:p>
            <a:pPr fontAlgn="base"/>
            <a:r>
              <a:rPr lang="de-DE" dirty="0"/>
              <a:t>... very fast, even in </a:t>
            </a:r>
            <a:r>
              <a:rPr lang="de-DE" dirty="0" err="1"/>
              <a:t>huge</a:t>
            </a:r>
            <a:r>
              <a:rPr lang="de-DE" dirty="0"/>
              <a:t> </a:t>
            </a:r>
            <a:r>
              <a:rPr lang="de-DE" dirty="0" err="1"/>
              <a:t>image</a:t>
            </a:r>
            <a:r>
              <a:rPr lang="de-DE" dirty="0"/>
              <a:t> </a:t>
            </a:r>
            <a:r>
              <a:rPr lang="de-DE" dirty="0" err="1"/>
              <a:t>collections</a:t>
            </a:r>
            <a:r>
              <a:rPr lang="de-DE" dirty="0"/>
              <a:t>.</a:t>
            </a:r>
            <a:br>
              <a:rPr lang="de-DE" dirty="0"/>
            </a:br>
            <a:endParaRPr lang="de-DE" dirty="0"/>
          </a:p>
          <a:p>
            <a:pPr marL="0" indent="0" fontAlgn="base">
              <a:buNone/>
            </a:pPr>
            <a:r>
              <a:rPr lang="de-DE" dirty="0">
                <a:solidFill>
                  <a:schemeClr val="accent1"/>
                </a:solidFill>
              </a:rPr>
              <a:t>Knowledge graphs remove the need to know SOLR schema details.</a:t>
            </a:r>
          </a:p>
          <a:p>
            <a:endParaRPr lang="en-US"/>
          </a:p>
        </p:txBody>
      </p:sp>
      <p:sp>
        <p:nvSpPr>
          <p:cNvPr id="6" name="Triangle 5"/>
          <p:cNvSpPr/>
          <p:nvPr/>
        </p:nvSpPr>
        <p:spPr>
          <a:xfrm flipH="1" flipV="1">
            <a:off x="13622766" y="0"/>
            <a:ext cx="799651" cy="792162"/>
          </a:xfrm>
          <a:prstGeom prst="triangle">
            <a:avLst>
              <a:gd name="adj" fmla="val 0"/>
            </a:avLst>
          </a:prstGeom>
          <a:solidFill>
            <a:srgbClr val="FFC000"/>
          </a:soli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78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Implementation of Complementary Search Channels</a:t>
            </a:r>
            <a:endParaRPr lang="en-US" sz="3200" i="1" dirty="0"/>
          </a:p>
        </p:txBody>
      </p:sp>
      <p:sp>
        <p:nvSpPr>
          <p:cNvPr id="3" name="Textplatzhalter 2">
            <a:extLst>
              <a:ext uri="{FF2B5EF4-FFF2-40B4-BE49-F238E27FC236}">
                <a16:creationId xmlns:a16="http://schemas.microsoft.com/office/drawing/2014/main" id="{0CBB122D-E9B8-3849-9CB0-1961B3919AB8}"/>
              </a:ext>
            </a:extLst>
          </p:cNvPr>
          <p:cNvSpPr>
            <a:spLocks noGrp="1"/>
          </p:cNvSpPr>
          <p:nvPr>
            <p:ph type="body" sz="quarter" idx="10"/>
          </p:nvPr>
        </p:nvSpPr>
        <p:spPr/>
        <p:txBody>
          <a:bodyPr>
            <a:normAutofit lnSpcReduction="10000"/>
          </a:bodyPr>
          <a:lstStyle/>
          <a:p>
            <a:r>
              <a:rPr lang="en-US" sz="2400" dirty="0"/>
              <a:t>Triplification of information from images using local graphs</a:t>
            </a:r>
            <a:endParaRPr lang="en-US"/>
          </a:p>
        </p:txBody>
      </p:sp>
      <p:sp>
        <p:nvSpPr>
          <p:cNvPr id="6" name="Triangle 5"/>
          <p:cNvSpPr/>
          <p:nvPr/>
        </p:nvSpPr>
        <p:spPr>
          <a:xfrm flipH="1" flipV="1">
            <a:off x="13622766" y="0"/>
            <a:ext cx="799651" cy="792162"/>
          </a:xfrm>
          <a:prstGeom prst="triangle">
            <a:avLst>
              <a:gd name="adj" fmla="val 0"/>
            </a:avLst>
          </a:prstGeom>
          <a:solidFill>
            <a:srgbClr val="FFC000"/>
          </a:soli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Grafik 3">
            <a:extLst>
              <a:ext uri="{FF2B5EF4-FFF2-40B4-BE49-F238E27FC236}">
                <a16:creationId xmlns:a16="http://schemas.microsoft.com/office/drawing/2014/main" id="{DA098AE0-DC18-4E45-94F5-2FC383BF80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2247" y="1683026"/>
            <a:ext cx="11262171" cy="4619731"/>
          </a:xfrm>
          <a:prstGeom prst="rect">
            <a:avLst/>
          </a:prstGeom>
        </p:spPr>
      </p:pic>
    </p:spTree>
    <p:extLst>
      <p:ext uri="{BB962C8B-B14F-4D97-AF65-F5344CB8AC3E}">
        <p14:creationId xmlns:p14="http://schemas.microsoft.com/office/powerpoint/2010/main" val="287980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8AFCA-92EE-904A-BAD3-5D2A7F6991AE}"/>
              </a:ext>
            </a:extLst>
          </p:cNvPr>
          <p:cNvSpPr>
            <a:spLocks noGrp="1"/>
          </p:cNvSpPr>
          <p:nvPr>
            <p:ph type="title"/>
          </p:nvPr>
        </p:nvSpPr>
        <p:spPr/>
        <p:txBody>
          <a:bodyPr/>
          <a:lstStyle/>
          <a:p>
            <a:r>
              <a:rPr lang="en-US"/>
              <a:t>Moving forward</a:t>
            </a:r>
          </a:p>
        </p:txBody>
      </p:sp>
    </p:spTree>
    <p:extLst>
      <p:ext uri="{BB962C8B-B14F-4D97-AF65-F5344CB8AC3E}">
        <p14:creationId xmlns:p14="http://schemas.microsoft.com/office/powerpoint/2010/main" val="369039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Shape 1168"/>
          <p:cNvSpPr txBox="1">
            <a:spLocks noGrp="1"/>
          </p:cNvSpPr>
          <p:nvPr>
            <p:ph type="title"/>
          </p:nvPr>
        </p:nvSpPr>
        <p:spPr>
          <a:prstGeom prst="rect">
            <a:avLst/>
          </a:prstGeom>
          <a:noFill/>
          <a:ln>
            <a:noFill/>
          </a:ln>
        </p:spPr>
        <p:txBody>
          <a:bodyPr spcFirstLastPara="1" wrap="square" lIns="0" tIns="45700" rIns="91425" bIns="45700" anchor="b" anchorCtr="0">
            <a:noAutofit/>
          </a:bodyPr>
          <a:lstStyle/>
          <a:p>
            <a:pPr>
              <a:buSzPts val="3100"/>
            </a:pPr>
            <a:r>
              <a:rPr lang="en-US"/>
              <a:t>CLOUDERA DATA SCIENCE WORKBENCH</a:t>
            </a:r>
            <a:endParaRPr/>
          </a:p>
        </p:txBody>
      </p:sp>
      <p:sp>
        <p:nvSpPr>
          <p:cNvPr id="1169" name="Shape 1169"/>
          <p:cNvSpPr txBox="1">
            <a:spLocks noGrp="1"/>
          </p:cNvSpPr>
          <p:nvPr>
            <p:ph type="body" sz="quarter" idx="10"/>
          </p:nvPr>
        </p:nvSpPr>
        <p:spPr>
          <a:prstGeom prst="rect">
            <a:avLst/>
          </a:prstGeom>
        </p:spPr>
        <p:txBody>
          <a:bodyPr lIns="0" tIns="22860">
            <a:normAutofit/>
          </a:bodyPr>
          <a:lstStyle/>
          <a:p>
            <a:r>
              <a:rPr lang="en-US" dirty="0"/>
              <a:t>Accelerate machine learning from research to production</a:t>
            </a:r>
            <a:endParaRPr dirty="0"/>
          </a:p>
        </p:txBody>
      </p:sp>
      <p:sp>
        <p:nvSpPr>
          <p:cNvPr id="1173" name="Shape 1173"/>
          <p:cNvSpPr/>
          <p:nvPr/>
        </p:nvSpPr>
        <p:spPr>
          <a:xfrm>
            <a:off x="7034898" y="3128905"/>
            <a:ext cx="901807" cy="1071620"/>
          </a:xfrm>
          <a:prstGeom prst="roundRect">
            <a:avLst>
              <a:gd name="adj" fmla="val 8772"/>
            </a:avLst>
          </a:prstGeom>
          <a:noFill/>
          <a:ln w="3175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342946"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Roboto Light"/>
              <a:ea typeface="Roboto Light"/>
              <a:cs typeface="Roboto Light"/>
              <a:sym typeface="Roboto Light"/>
            </a:endParaRPr>
          </a:p>
        </p:txBody>
      </p:sp>
      <p:cxnSp>
        <p:nvCxnSpPr>
          <p:cNvPr id="1174" name="Shape 1174"/>
          <p:cNvCxnSpPr>
            <a:cxnSpLocks/>
          </p:cNvCxnSpPr>
          <p:nvPr/>
        </p:nvCxnSpPr>
        <p:spPr>
          <a:xfrm flipH="1">
            <a:off x="3821907" y="2650331"/>
            <a:ext cx="3663894" cy="0"/>
          </a:xfrm>
          <a:prstGeom prst="straightConnector1">
            <a:avLst/>
          </a:prstGeom>
          <a:noFill/>
          <a:ln w="28575" cap="flat" cmpd="sng">
            <a:solidFill>
              <a:schemeClr val="tx1"/>
            </a:solidFill>
            <a:prstDash val="dot"/>
            <a:round/>
            <a:headEnd type="none" w="sm" len="sm"/>
            <a:tailEnd type="none" w="sm" len="sm"/>
          </a:ln>
          <a:effectLst>
            <a:outerShdw blurRad="40000" dist="20000" dir="5400000" rotWithShape="0">
              <a:srgbClr val="000000">
                <a:alpha val="37650"/>
              </a:srgbClr>
            </a:outerShdw>
          </a:effectLst>
        </p:spPr>
      </p:cxnSp>
      <p:grpSp>
        <p:nvGrpSpPr>
          <p:cNvPr id="1175" name="Shape 1175"/>
          <p:cNvGrpSpPr/>
          <p:nvPr/>
        </p:nvGrpSpPr>
        <p:grpSpPr>
          <a:xfrm>
            <a:off x="357285" y="1914247"/>
            <a:ext cx="3817998" cy="2106022"/>
            <a:chOff x="326197" y="1914261"/>
            <a:chExt cx="4004193" cy="2106022"/>
          </a:xfrm>
        </p:grpSpPr>
        <p:grpSp>
          <p:nvGrpSpPr>
            <p:cNvPr id="1176" name="Shape 1176"/>
            <p:cNvGrpSpPr/>
            <p:nvPr/>
          </p:nvGrpSpPr>
          <p:grpSpPr>
            <a:xfrm>
              <a:off x="326197" y="1914261"/>
              <a:ext cx="4004193" cy="2106022"/>
              <a:chOff x="1182688" y="3971925"/>
              <a:chExt cx="2384442" cy="1374777"/>
            </a:xfrm>
          </p:grpSpPr>
          <p:sp>
            <p:nvSpPr>
              <p:cNvPr id="1177" name="Shape 1177"/>
              <p:cNvSpPr/>
              <p:nvPr/>
            </p:nvSpPr>
            <p:spPr>
              <a:xfrm>
                <a:off x="1182688" y="3971925"/>
                <a:ext cx="2384442" cy="1374777"/>
              </a:xfrm>
              <a:custGeom>
                <a:avLst/>
                <a:gdLst/>
                <a:ahLst/>
                <a:cxnLst/>
                <a:rect l="0" t="0" r="0" b="0"/>
                <a:pathLst>
                  <a:path w="14015" h="8076" extrusionOk="0">
                    <a:moveTo>
                      <a:pt x="13993" y="7627"/>
                    </a:moveTo>
                    <a:cubicBezTo>
                      <a:pt x="12698" y="7627"/>
                      <a:pt x="12698" y="7627"/>
                      <a:pt x="12698" y="7627"/>
                    </a:cubicBezTo>
                    <a:cubicBezTo>
                      <a:pt x="12713" y="7583"/>
                      <a:pt x="12721" y="7537"/>
                      <a:pt x="12721" y="7489"/>
                    </a:cubicBezTo>
                    <a:cubicBezTo>
                      <a:pt x="12721" y="425"/>
                      <a:pt x="12721" y="425"/>
                      <a:pt x="12721" y="425"/>
                    </a:cubicBezTo>
                    <a:cubicBezTo>
                      <a:pt x="12721" y="191"/>
                      <a:pt x="12530" y="0"/>
                      <a:pt x="12296" y="0"/>
                    </a:cubicBezTo>
                    <a:cubicBezTo>
                      <a:pt x="1722" y="0"/>
                      <a:pt x="1722" y="0"/>
                      <a:pt x="1722" y="0"/>
                    </a:cubicBezTo>
                    <a:cubicBezTo>
                      <a:pt x="1487" y="0"/>
                      <a:pt x="1297" y="191"/>
                      <a:pt x="1297" y="425"/>
                    </a:cubicBezTo>
                    <a:cubicBezTo>
                      <a:pt x="1297" y="7489"/>
                      <a:pt x="1297" y="7489"/>
                      <a:pt x="1297" y="7489"/>
                    </a:cubicBezTo>
                    <a:cubicBezTo>
                      <a:pt x="1297" y="7537"/>
                      <a:pt x="1305" y="7583"/>
                      <a:pt x="1320" y="7627"/>
                    </a:cubicBezTo>
                    <a:cubicBezTo>
                      <a:pt x="22" y="7627"/>
                      <a:pt x="22" y="7627"/>
                      <a:pt x="22" y="7627"/>
                    </a:cubicBezTo>
                    <a:cubicBezTo>
                      <a:pt x="10" y="7627"/>
                      <a:pt x="0" y="7637"/>
                      <a:pt x="0" y="7649"/>
                    </a:cubicBezTo>
                    <a:cubicBezTo>
                      <a:pt x="0" y="7866"/>
                      <a:pt x="0" y="7866"/>
                      <a:pt x="0" y="7866"/>
                    </a:cubicBezTo>
                    <a:cubicBezTo>
                      <a:pt x="0" y="7873"/>
                      <a:pt x="0" y="7891"/>
                      <a:pt x="16" y="7902"/>
                    </a:cubicBezTo>
                    <a:cubicBezTo>
                      <a:pt x="20" y="7905"/>
                      <a:pt x="24" y="7908"/>
                      <a:pt x="29" y="7911"/>
                    </a:cubicBezTo>
                    <a:cubicBezTo>
                      <a:pt x="29" y="7911"/>
                      <a:pt x="29" y="7911"/>
                      <a:pt x="29" y="7911"/>
                    </a:cubicBezTo>
                    <a:cubicBezTo>
                      <a:pt x="125" y="7978"/>
                      <a:pt x="367" y="8076"/>
                      <a:pt x="639" y="8076"/>
                    </a:cubicBezTo>
                    <a:cubicBezTo>
                      <a:pt x="13376" y="8076"/>
                      <a:pt x="13376" y="8076"/>
                      <a:pt x="13376" y="8076"/>
                    </a:cubicBezTo>
                    <a:cubicBezTo>
                      <a:pt x="13648" y="8076"/>
                      <a:pt x="13890" y="7978"/>
                      <a:pt x="13987" y="7911"/>
                    </a:cubicBezTo>
                    <a:cubicBezTo>
                      <a:pt x="13987" y="7911"/>
                      <a:pt x="13987" y="7911"/>
                      <a:pt x="13987" y="7911"/>
                    </a:cubicBezTo>
                    <a:cubicBezTo>
                      <a:pt x="13992" y="7907"/>
                      <a:pt x="13998" y="7903"/>
                      <a:pt x="14003" y="7900"/>
                    </a:cubicBezTo>
                    <a:cubicBezTo>
                      <a:pt x="14015" y="7890"/>
                      <a:pt x="14015" y="7874"/>
                      <a:pt x="14015" y="7869"/>
                    </a:cubicBezTo>
                    <a:cubicBezTo>
                      <a:pt x="14015" y="7649"/>
                      <a:pt x="14015" y="7649"/>
                      <a:pt x="14015" y="7649"/>
                    </a:cubicBezTo>
                    <a:cubicBezTo>
                      <a:pt x="14015" y="7637"/>
                      <a:pt x="14005" y="7627"/>
                      <a:pt x="13993" y="7627"/>
                    </a:cubicBezTo>
                    <a:close/>
                    <a:moveTo>
                      <a:pt x="1326" y="425"/>
                    </a:moveTo>
                    <a:cubicBezTo>
                      <a:pt x="1326" y="207"/>
                      <a:pt x="1503" y="29"/>
                      <a:pt x="1732" y="29"/>
                    </a:cubicBezTo>
                    <a:cubicBezTo>
                      <a:pt x="12285" y="29"/>
                      <a:pt x="12285" y="29"/>
                      <a:pt x="12285" y="29"/>
                    </a:cubicBezTo>
                    <a:cubicBezTo>
                      <a:pt x="12514" y="29"/>
                      <a:pt x="12691" y="207"/>
                      <a:pt x="12691" y="425"/>
                    </a:cubicBezTo>
                    <a:cubicBezTo>
                      <a:pt x="12691" y="7489"/>
                      <a:pt x="12691" y="7489"/>
                      <a:pt x="12691" y="7489"/>
                    </a:cubicBezTo>
                    <a:cubicBezTo>
                      <a:pt x="12691" y="7537"/>
                      <a:pt x="12682" y="7584"/>
                      <a:pt x="12666" y="7627"/>
                    </a:cubicBezTo>
                    <a:cubicBezTo>
                      <a:pt x="1351" y="7627"/>
                      <a:pt x="1351" y="7627"/>
                      <a:pt x="1351" y="7627"/>
                    </a:cubicBezTo>
                    <a:cubicBezTo>
                      <a:pt x="1335" y="7584"/>
                      <a:pt x="1326" y="7537"/>
                      <a:pt x="1326" y="7489"/>
                    </a:cubicBezTo>
                    <a:lnTo>
                      <a:pt x="1326" y="425"/>
                    </a:lnTo>
                    <a:close/>
                    <a:moveTo>
                      <a:pt x="7968" y="7656"/>
                    </a:moveTo>
                    <a:cubicBezTo>
                      <a:pt x="7960" y="7704"/>
                      <a:pt x="7913" y="7785"/>
                      <a:pt x="7830" y="7785"/>
                    </a:cubicBezTo>
                    <a:cubicBezTo>
                      <a:pt x="6185" y="7785"/>
                      <a:pt x="6185" y="7785"/>
                      <a:pt x="6185" y="7785"/>
                    </a:cubicBezTo>
                    <a:cubicBezTo>
                      <a:pt x="6103" y="7785"/>
                      <a:pt x="6056" y="7704"/>
                      <a:pt x="6047" y="7656"/>
                    </a:cubicBezTo>
                    <a:lnTo>
                      <a:pt x="7968" y="7656"/>
                    </a:lnTo>
                    <a:close/>
                    <a:moveTo>
                      <a:pt x="13986" y="7869"/>
                    </a:moveTo>
                    <a:cubicBezTo>
                      <a:pt x="13986" y="7872"/>
                      <a:pt x="13986" y="7875"/>
                      <a:pt x="13984" y="7876"/>
                    </a:cubicBezTo>
                    <a:cubicBezTo>
                      <a:pt x="13981" y="7879"/>
                      <a:pt x="13978" y="7882"/>
                      <a:pt x="13974" y="7884"/>
                    </a:cubicBezTo>
                    <a:cubicBezTo>
                      <a:pt x="13926" y="7914"/>
                      <a:pt x="13926" y="7914"/>
                      <a:pt x="13926" y="7914"/>
                    </a:cubicBezTo>
                    <a:cubicBezTo>
                      <a:pt x="13814" y="7975"/>
                      <a:pt x="13606" y="8047"/>
                      <a:pt x="13376" y="8047"/>
                    </a:cubicBezTo>
                    <a:cubicBezTo>
                      <a:pt x="639" y="8047"/>
                      <a:pt x="639" y="8047"/>
                      <a:pt x="639" y="8047"/>
                    </a:cubicBezTo>
                    <a:cubicBezTo>
                      <a:pt x="409" y="8047"/>
                      <a:pt x="202" y="7975"/>
                      <a:pt x="90" y="7914"/>
                    </a:cubicBezTo>
                    <a:cubicBezTo>
                      <a:pt x="42" y="7884"/>
                      <a:pt x="42" y="7884"/>
                      <a:pt x="42" y="7884"/>
                    </a:cubicBezTo>
                    <a:cubicBezTo>
                      <a:pt x="39" y="7882"/>
                      <a:pt x="36" y="7880"/>
                      <a:pt x="34" y="7879"/>
                    </a:cubicBezTo>
                    <a:cubicBezTo>
                      <a:pt x="31" y="7877"/>
                      <a:pt x="30" y="7874"/>
                      <a:pt x="30" y="7866"/>
                    </a:cubicBezTo>
                    <a:cubicBezTo>
                      <a:pt x="30" y="7656"/>
                      <a:pt x="30" y="7656"/>
                      <a:pt x="30" y="7656"/>
                    </a:cubicBezTo>
                    <a:cubicBezTo>
                      <a:pt x="6017" y="7656"/>
                      <a:pt x="6017" y="7656"/>
                      <a:pt x="6017" y="7656"/>
                    </a:cubicBezTo>
                    <a:cubicBezTo>
                      <a:pt x="6026" y="7717"/>
                      <a:pt x="6084" y="7814"/>
                      <a:pt x="6185" y="7814"/>
                    </a:cubicBezTo>
                    <a:cubicBezTo>
                      <a:pt x="7830" y="7814"/>
                      <a:pt x="7830" y="7814"/>
                      <a:pt x="7830" y="7814"/>
                    </a:cubicBezTo>
                    <a:cubicBezTo>
                      <a:pt x="7931" y="7814"/>
                      <a:pt x="7990" y="7717"/>
                      <a:pt x="7998" y="7656"/>
                    </a:cubicBezTo>
                    <a:cubicBezTo>
                      <a:pt x="13986" y="7656"/>
                      <a:pt x="13986" y="7656"/>
                      <a:pt x="13986" y="7656"/>
                    </a:cubicBezTo>
                    <a:lnTo>
                      <a:pt x="13986" y="7869"/>
                    </a:lnTo>
                    <a:close/>
                  </a:path>
                </a:pathLst>
              </a:custGeom>
              <a:solidFill>
                <a:schemeClr val="lt1"/>
              </a:solidFill>
              <a:ln>
                <a:solidFill>
                  <a:schemeClr val="tx1"/>
                </a:solidFill>
              </a:ln>
            </p:spPr>
            <p:txBody>
              <a:bodyPr spcFirstLastPara="1" wrap="square" lIns="91425" tIns="45700" rIns="91425" bIns="45700" anchor="t" anchorCtr="0">
                <a:noAutofit/>
              </a:bodyPr>
              <a:lstStyle/>
              <a:p>
                <a:pPr marL="0" marR="0" lvl="0" indent="0" algn="l" defTabSz="342946"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a:ln>
                    <a:noFill/>
                  </a:ln>
                  <a:solidFill>
                    <a:srgbClr val="293C46"/>
                  </a:solidFill>
                  <a:effectLst/>
                  <a:uLnTx/>
                  <a:uFillTx/>
                  <a:latin typeface="Roboto"/>
                  <a:ea typeface="Roboto"/>
                  <a:cs typeface="Roboto"/>
                  <a:sym typeface="Roboto"/>
                </a:endParaRPr>
              </a:p>
            </p:txBody>
          </p:sp>
          <p:sp>
            <p:nvSpPr>
              <p:cNvPr id="1178" name="Shape 1178"/>
              <p:cNvSpPr/>
              <p:nvPr/>
            </p:nvSpPr>
            <p:spPr>
              <a:xfrm>
                <a:off x="1462088" y="4049713"/>
                <a:ext cx="1825625" cy="1146173"/>
              </a:xfrm>
              <a:custGeom>
                <a:avLst/>
                <a:gdLst/>
                <a:ahLst/>
                <a:cxnLst/>
                <a:rect l="0" t="0" r="0" b="0"/>
                <a:pathLst>
                  <a:path w="10721" h="6732" extrusionOk="0">
                    <a:moveTo>
                      <a:pt x="37" y="6732"/>
                    </a:moveTo>
                    <a:cubicBezTo>
                      <a:pt x="10684" y="6732"/>
                      <a:pt x="10684" y="6732"/>
                      <a:pt x="10684" y="6732"/>
                    </a:cubicBezTo>
                    <a:cubicBezTo>
                      <a:pt x="10705" y="6732"/>
                      <a:pt x="10721" y="6716"/>
                      <a:pt x="10721" y="6695"/>
                    </a:cubicBezTo>
                    <a:cubicBezTo>
                      <a:pt x="10721" y="37"/>
                      <a:pt x="10721" y="37"/>
                      <a:pt x="10721" y="37"/>
                    </a:cubicBezTo>
                    <a:cubicBezTo>
                      <a:pt x="10721" y="17"/>
                      <a:pt x="10705" y="0"/>
                      <a:pt x="10684" y="0"/>
                    </a:cubicBezTo>
                    <a:cubicBezTo>
                      <a:pt x="37" y="0"/>
                      <a:pt x="37" y="0"/>
                      <a:pt x="37" y="0"/>
                    </a:cubicBezTo>
                    <a:cubicBezTo>
                      <a:pt x="16" y="0"/>
                      <a:pt x="0" y="17"/>
                      <a:pt x="0" y="37"/>
                    </a:cubicBezTo>
                    <a:cubicBezTo>
                      <a:pt x="0" y="6695"/>
                      <a:pt x="0" y="6695"/>
                      <a:pt x="0" y="6695"/>
                    </a:cubicBezTo>
                    <a:cubicBezTo>
                      <a:pt x="0" y="6716"/>
                      <a:pt x="16" y="6732"/>
                      <a:pt x="37" y="6732"/>
                    </a:cubicBezTo>
                    <a:close/>
                    <a:moveTo>
                      <a:pt x="37" y="37"/>
                    </a:moveTo>
                    <a:cubicBezTo>
                      <a:pt x="10684" y="37"/>
                      <a:pt x="10684" y="37"/>
                      <a:pt x="10684" y="37"/>
                    </a:cubicBezTo>
                    <a:cubicBezTo>
                      <a:pt x="10684" y="6695"/>
                      <a:pt x="10684" y="6695"/>
                      <a:pt x="10684" y="6695"/>
                    </a:cubicBezTo>
                    <a:cubicBezTo>
                      <a:pt x="37" y="6695"/>
                      <a:pt x="37" y="6695"/>
                      <a:pt x="37" y="6695"/>
                    </a:cubicBezTo>
                    <a:lnTo>
                      <a:pt x="37" y="37"/>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342946"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a:ln>
                    <a:noFill/>
                  </a:ln>
                  <a:solidFill>
                    <a:srgbClr val="293C46"/>
                  </a:solidFill>
                  <a:effectLst/>
                  <a:uLnTx/>
                  <a:uFillTx/>
                  <a:latin typeface="Roboto"/>
                  <a:ea typeface="Roboto"/>
                  <a:cs typeface="Roboto"/>
                  <a:sym typeface="Roboto"/>
                </a:endParaRPr>
              </a:p>
            </p:txBody>
          </p:sp>
          <p:sp>
            <p:nvSpPr>
              <p:cNvPr id="1179" name="Shape 1179"/>
              <p:cNvSpPr/>
              <p:nvPr/>
            </p:nvSpPr>
            <p:spPr>
              <a:xfrm>
                <a:off x="2365375" y="4011613"/>
                <a:ext cx="20638" cy="20638"/>
              </a:xfrm>
              <a:custGeom>
                <a:avLst/>
                <a:gdLst/>
                <a:ahLst/>
                <a:cxnLst/>
                <a:rect l="0" t="0" r="0" b="0"/>
                <a:pathLst>
                  <a:path w="118" h="118" extrusionOk="0">
                    <a:moveTo>
                      <a:pt x="59" y="118"/>
                    </a:moveTo>
                    <a:cubicBezTo>
                      <a:pt x="91" y="118"/>
                      <a:pt x="118" y="92"/>
                      <a:pt x="118" y="59"/>
                    </a:cubicBezTo>
                    <a:cubicBezTo>
                      <a:pt x="118" y="27"/>
                      <a:pt x="91" y="0"/>
                      <a:pt x="59" y="0"/>
                    </a:cubicBezTo>
                    <a:cubicBezTo>
                      <a:pt x="26" y="0"/>
                      <a:pt x="0" y="27"/>
                      <a:pt x="0" y="59"/>
                    </a:cubicBezTo>
                    <a:cubicBezTo>
                      <a:pt x="0" y="92"/>
                      <a:pt x="26" y="118"/>
                      <a:pt x="59" y="118"/>
                    </a:cubicBezTo>
                    <a:close/>
                    <a:moveTo>
                      <a:pt x="59" y="30"/>
                    </a:moveTo>
                    <a:cubicBezTo>
                      <a:pt x="75" y="30"/>
                      <a:pt x="88" y="43"/>
                      <a:pt x="88" y="59"/>
                    </a:cubicBezTo>
                    <a:cubicBezTo>
                      <a:pt x="88" y="76"/>
                      <a:pt x="75" y="89"/>
                      <a:pt x="59" y="89"/>
                    </a:cubicBezTo>
                    <a:cubicBezTo>
                      <a:pt x="42" y="89"/>
                      <a:pt x="29" y="76"/>
                      <a:pt x="29" y="59"/>
                    </a:cubicBezTo>
                    <a:cubicBezTo>
                      <a:pt x="29" y="43"/>
                      <a:pt x="42" y="30"/>
                      <a:pt x="59" y="3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342946"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a:ln>
                    <a:noFill/>
                  </a:ln>
                  <a:solidFill>
                    <a:srgbClr val="293C46"/>
                  </a:solidFill>
                  <a:effectLst/>
                  <a:uLnTx/>
                  <a:uFillTx/>
                  <a:latin typeface="Roboto"/>
                  <a:ea typeface="Roboto"/>
                  <a:cs typeface="Roboto"/>
                  <a:sym typeface="Roboto"/>
                </a:endParaRPr>
              </a:p>
            </p:txBody>
          </p:sp>
        </p:grpSp>
        <p:pic>
          <p:nvPicPr>
            <p:cNvPr id="1180" name="Shape 118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00950" y="2030350"/>
              <a:ext cx="3049862" cy="1763915"/>
            </a:xfrm>
            <a:prstGeom prst="rect">
              <a:avLst/>
            </a:prstGeom>
            <a:noFill/>
            <a:ln>
              <a:noFill/>
            </a:ln>
          </p:spPr>
        </p:pic>
      </p:grpSp>
      <p:cxnSp>
        <p:nvCxnSpPr>
          <p:cNvPr id="18" name="Shape 1174">
            <a:extLst>
              <a:ext uri="{FF2B5EF4-FFF2-40B4-BE49-F238E27FC236}">
                <a16:creationId xmlns:a16="http://schemas.microsoft.com/office/drawing/2014/main" id="{73462328-5170-4446-A5AD-8703467061C6}"/>
              </a:ext>
            </a:extLst>
          </p:cNvPr>
          <p:cNvCxnSpPr>
            <a:cxnSpLocks/>
            <a:stCxn id="1173" idx="0"/>
          </p:cNvCxnSpPr>
          <p:nvPr/>
        </p:nvCxnSpPr>
        <p:spPr>
          <a:xfrm flipV="1">
            <a:off x="7485802" y="2650331"/>
            <a:ext cx="0" cy="478574"/>
          </a:xfrm>
          <a:prstGeom prst="straightConnector1">
            <a:avLst/>
          </a:prstGeom>
          <a:noFill/>
          <a:ln w="28575" cap="flat" cmpd="sng">
            <a:solidFill>
              <a:schemeClr val="tx1"/>
            </a:solidFill>
            <a:prstDash val="dot"/>
            <a:round/>
            <a:headEnd type="none" w="sm" len="sm"/>
            <a:tailEnd type="none" w="sm" len="sm"/>
          </a:ln>
          <a:effectLst>
            <a:outerShdw blurRad="40000" dist="20000" dir="5400000" rotWithShape="0">
              <a:srgbClr val="000000">
                <a:alpha val="37650"/>
              </a:srgbClr>
            </a:outerShdw>
          </a:effectLst>
        </p:spPr>
      </p:cxnSp>
      <p:sp>
        <p:nvSpPr>
          <p:cNvPr id="24" name="Shape 1170">
            <a:extLst>
              <a:ext uri="{FF2B5EF4-FFF2-40B4-BE49-F238E27FC236}">
                <a16:creationId xmlns:a16="http://schemas.microsoft.com/office/drawing/2014/main" id="{0FACA4D1-15CB-3D44-8774-6CDF8255F3FF}"/>
              </a:ext>
            </a:extLst>
          </p:cNvPr>
          <p:cNvSpPr txBox="1"/>
          <p:nvPr/>
        </p:nvSpPr>
        <p:spPr>
          <a:xfrm>
            <a:off x="4375819" y="2143728"/>
            <a:ext cx="6079670" cy="938392"/>
          </a:xfrm>
          <a:prstGeom prst="rect">
            <a:avLst/>
          </a:prstGeom>
          <a:noFill/>
          <a:ln>
            <a:noFill/>
          </a:ln>
        </p:spPr>
        <p:txBody>
          <a:bodyPr spcFirstLastPara="1" wrap="square" lIns="91425" tIns="45700" rIns="91425" bIns="45700" anchor="t" anchorCtr="0">
            <a:noAutofit/>
          </a:bodyPr>
          <a:lstStyle/>
          <a:p>
            <a:pPr marL="0" marR="0" lvl="0" indent="0" algn="r" defTabSz="342946" rtl="0" eaLnBrk="1" fontAlgn="auto" latinLnBrk="0" hangingPunct="1">
              <a:lnSpc>
                <a:spcPct val="100000"/>
              </a:lnSpc>
              <a:spcBef>
                <a:spcPts val="0"/>
              </a:spcBef>
              <a:spcAft>
                <a:spcPts val="0"/>
              </a:spcAft>
              <a:buClrTx/>
              <a:buSzTx/>
              <a:buFontTx/>
              <a:buNone/>
              <a:tabLst/>
              <a:defRPr/>
            </a:pPr>
            <a:r>
              <a:rPr lang="en-US" sz="2400" dirty="0">
                <a:latin typeface="Roboto Light"/>
                <a:ea typeface="Roboto Light"/>
                <a:cs typeface="Roboto Light"/>
                <a:sym typeface="Roboto Light"/>
              </a:rPr>
              <a:t>D</a:t>
            </a:r>
            <a:r>
              <a:rPr kumimoji="0" lang="en-US" sz="2400" b="0" i="0" u="none" strike="noStrike" kern="1200" cap="none" spc="0" normalizeH="0" baseline="0" noProof="0" dirty="0" err="1">
                <a:ln>
                  <a:noFill/>
                </a:ln>
                <a:effectLst/>
                <a:uLnTx/>
                <a:uFillTx/>
                <a:latin typeface="Roboto Light"/>
                <a:ea typeface="Roboto Light"/>
                <a:cs typeface="Roboto Light"/>
                <a:sym typeface="Roboto Light"/>
              </a:rPr>
              <a:t>ata</a:t>
            </a:r>
            <a:r>
              <a:rPr kumimoji="0" lang="en-US" sz="2400" b="0" i="0" u="none" strike="noStrike" kern="1200" cap="none" spc="0" normalizeH="0" baseline="0" noProof="0" dirty="0">
                <a:ln>
                  <a:noFill/>
                </a:ln>
                <a:effectLst/>
                <a:uLnTx/>
                <a:uFillTx/>
                <a:latin typeface="Roboto Light"/>
                <a:ea typeface="Roboto Light"/>
                <a:cs typeface="Roboto Light"/>
                <a:sym typeface="Roboto Light"/>
              </a:rPr>
              <a:t> </a:t>
            </a:r>
            <a:r>
              <a:rPr lang="en-US" sz="2400" dirty="0">
                <a:latin typeface="Roboto Light"/>
                <a:ea typeface="Roboto Light"/>
                <a:cs typeface="Roboto Light"/>
                <a:sym typeface="Roboto Light"/>
              </a:rPr>
              <a:t>S</a:t>
            </a:r>
            <a:r>
              <a:rPr kumimoji="0" lang="en-US" sz="2400" b="0" i="0" u="none" strike="noStrike" kern="1200" cap="none" spc="0" normalizeH="0" baseline="0" noProof="0" dirty="0" err="1">
                <a:ln>
                  <a:noFill/>
                </a:ln>
                <a:effectLst/>
                <a:uLnTx/>
                <a:uFillTx/>
                <a:latin typeface="Roboto Light"/>
                <a:ea typeface="Roboto Light"/>
                <a:cs typeface="Roboto Light"/>
                <a:sym typeface="Roboto Light"/>
              </a:rPr>
              <a:t>cience</a:t>
            </a:r>
            <a:r>
              <a:rPr kumimoji="0" lang="en-US" sz="2400" b="0" i="0" u="none" strike="noStrike" kern="1200" cap="none" spc="0" normalizeH="0" baseline="0" noProof="0" dirty="0">
                <a:ln>
                  <a:noFill/>
                </a:ln>
                <a:effectLst/>
                <a:uLnTx/>
                <a:uFillTx/>
                <a:latin typeface="Roboto Light"/>
                <a:ea typeface="Roboto Light"/>
                <a:cs typeface="Roboto Light"/>
                <a:sym typeface="Roboto Light"/>
              </a:rPr>
              <a:t> is an essential part </a:t>
            </a:r>
            <a:br>
              <a:rPr kumimoji="0" lang="en-US" sz="2400" b="0" i="0" u="none" strike="noStrike" kern="1200" cap="none" spc="0" normalizeH="0" baseline="0" noProof="0" dirty="0">
                <a:ln>
                  <a:noFill/>
                </a:ln>
                <a:effectLst/>
                <a:uLnTx/>
                <a:uFillTx/>
                <a:latin typeface="Roboto Light"/>
                <a:ea typeface="Roboto Light"/>
                <a:cs typeface="Roboto Light"/>
                <a:sym typeface="Roboto Light"/>
              </a:rPr>
            </a:br>
            <a:r>
              <a:rPr kumimoji="0" lang="en-US" sz="2400" b="0" i="0" u="none" strike="noStrike" kern="1200" cap="none" spc="0" normalizeH="0" baseline="0" noProof="0" dirty="0">
                <a:ln>
                  <a:noFill/>
                </a:ln>
                <a:effectLst/>
                <a:uLnTx/>
                <a:uFillTx/>
                <a:latin typeface="Roboto Light"/>
                <a:ea typeface="Roboto Light"/>
                <a:cs typeface="Roboto Light"/>
                <a:sym typeface="Roboto Light"/>
              </a:rPr>
              <a:t>of the bigger picture</a:t>
            </a:r>
            <a:endParaRPr kumimoji="0" sz="1800" b="0" i="0" u="none" strike="noStrike" kern="1200" cap="none" spc="0" normalizeH="0" baseline="0" noProof="0" dirty="0">
              <a:ln>
                <a:noFill/>
              </a:ln>
              <a:effectLst/>
              <a:uLnTx/>
              <a:uFillTx/>
              <a:latin typeface="Roboto Light"/>
              <a:ea typeface="Roboto Light"/>
              <a:cs typeface="Roboto Light"/>
              <a:sym typeface="Roboto Light"/>
            </a:endParaRPr>
          </a:p>
        </p:txBody>
      </p:sp>
      <p:pic>
        <p:nvPicPr>
          <p:cNvPr id="16" name="Picture 15">
            <a:extLst>
              <a:ext uri="{FF2B5EF4-FFF2-40B4-BE49-F238E27FC236}">
                <a16:creationId xmlns:a16="http://schemas.microsoft.com/office/drawing/2014/main" id="{DEAC6C82-6283-4E40-8DB5-C1CF05C63DD5}"/>
              </a:ext>
            </a:extLst>
          </p:cNvPr>
          <p:cNvPicPr>
            <a:picLocks noChangeAspect="1"/>
          </p:cNvPicPr>
          <p:nvPr/>
        </p:nvPicPr>
        <p:blipFill>
          <a:blip r:embed="rId4"/>
          <a:stretch>
            <a:fillRect/>
          </a:stretch>
        </p:blipFill>
        <p:spPr>
          <a:xfrm>
            <a:off x="5723725" y="3224701"/>
            <a:ext cx="5922175" cy="2833200"/>
          </a:xfrm>
          <a:prstGeom prst="rect">
            <a:avLst/>
          </a:prstGeom>
        </p:spPr>
      </p:pic>
    </p:spTree>
    <p:extLst>
      <p:ext uri="{BB962C8B-B14F-4D97-AF65-F5344CB8AC3E}">
        <p14:creationId xmlns:p14="http://schemas.microsoft.com/office/powerpoint/2010/main" val="1590978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Shape 1168"/>
          <p:cNvSpPr txBox="1">
            <a:spLocks noGrp="1"/>
          </p:cNvSpPr>
          <p:nvPr>
            <p:ph type="title"/>
          </p:nvPr>
        </p:nvSpPr>
        <p:spPr>
          <a:prstGeom prst="rect">
            <a:avLst/>
          </a:prstGeom>
          <a:noFill/>
          <a:ln>
            <a:noFill/>
          </a:ln>
        </p:spPr>
        <p:txBody>
          <a:bodyPr spcFirstLastPara="1" wrap="square" lIns="0" tIns="45700" rIns="91425" bIns="45700" anchor="b" anchorCtr="0">
            <a:noAutofit/>
          </a:bodyPr>
          <a:lstStyle/>
          <a:p>
            <a:pPr>
              <a:buSzPts val="3100"/>
            </a:pPr>
            <a:r>
              <a:rPr lang="en-US"/>
              <a:t>CLOUDERA DATA SCIENCE WORKBENCH</a:t>
            </a:r>
            <a:endParaRPr/>
          </a:p>
        </p:txBody>
      </p:sp>
      <p:sp>
        <p:nvSpPr>
          <p:cNvPr id="1169" name="Shape 1169"/>
          <p:cNvSpPr txBox="1">
            <a:spLocks noGrp="1"/>
          </p:cNvSpPr>
          <p:nvPr>
            <p:ph type="body" sz="quarter" idx="10"/>
          </p:nvPr>
        </p:nvSpPr>
        <p:spPr>
          <a:prstGeom prst="rect">
            <a:avLst/>
          </a:prstGeom>
          <a:noFill/>
          <a:ln>
            <a:noFill/>
          </a:ln>
        </p:spPr>
        <p:txBody>
          <a:bodyPr spcFirstLastPara="1" wrap="square" lIns="0" tIns="22875" rIns="91425" bIns="45700" anchor="t" anchorCtr="0">
            <a:noAutofit/>
          </a:bodyPr>
          <a:lstStyle/>
          <a:p>
            <a:r>
              <a:rPr lang="en-US" dirty="0"/>
              <a:t>Accelerate machine learning from research to production</a:t>
            </a:r>
          </a:p>
        </p:txBody>
      </p:sp>
      <p:sp>
        <p:nvSpPr>
          <p:cNvPr id="1170" name="Shape 1170"/>
          <p:cNvSpPr txBox="1"/>
          <p:nvPr/>
        </p:nvSpPr>
        <p:spPr>
          <a:xfrm>
            <a:off x="4450789" y="1788477"/>
            <a:ext cx="3657600" cy="3600900"/>
          </a:xfrm>
          <a:prstGeom prst="rect">
            <a:avLst/>
          </a:prstGeom>
          <a:noFill/>
          <a:ln>
            <a:noFill/>
          </a:ln>
        </p:spPr>
        <p:txBody>
          <a:bodyPr spcFirstLastPara="1" wrap="square" lIns="91425" tIns="45700" rIns="91425" bIns="45700" anchor="t" anchorCtr="0">
            <a:noAutofit/>
          </a:bodyPr>
          <a:lstStyle/>
          <a:p>
            <a:pPr marL="0" marR="0" lvl="0" indent="0" algn="l" defTabSz="34294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9A7DE"/>
                </a:solidFill>
                <a:effectLst/>
                <a:uLnTx/>
                <a:uFillTx/>
                <a:latin typeface="Roboto Light"/>
                <a:ea typeface="Roboto Light"/>
                <a:cs typeface="Roboto Light"/>
                <a:sym typeface="Roboto Light"/>
              </a:rPr>
              <a:t>For data scientists:</a:t>
            </a:r>
            <a:endParaRPr kumimoji="0" sz="1350" b="0" i="0" u="none" strike="noStrike" kern="1200" cap="none" spc="0" normalizeH="0" baseline="0" noProof="0" dirty="0">
              <a:ln>
                <a:noFill/>
              </a:ln>
              <a:solidFill>
                <a:srgbClr val="29A7DE"/>
              </a:solidFill>
              <a:effectLst/>
              <a:uLnTx/>
              <a:uFillTx/>
              <a:latin typeface="Roboto"/>
              <a:ea typeface="+mn-ea"/>
              <a:cs typeface="+mn-cs"/>
            </a:endParaRPr>
          </a:p>
          <a:p>
            <a:pPr marL="285750" marR="0" lvl="0" indent="-285750" algn="l" defTabSz="342946" rtl="0" eaLnBrk="1" fontAlgn="auto" latinLnBrk="0" hangingPunct="1">
              <a:lnSpc>
                <a:spcPct val="100000"/>
              </a:lnSpc>
              <a:spcBef>
                <a:spcPts val="2400"/>
              </a:spcBef>
              <a:spcAft>
                <a:spcPts val="0"/>
              </a:spcAft>
              <a:buClr>
                <a:srgbClr val="B4B4B4"/>
              </a:buClr>
              <a:buSzPts val="1800"/>
              <a:buFont typeface="Arial"/>
              <a:buChar char="•"/>
              <a:tabLst/>
              <a:defRPr/>
            </a:pPr>
            <a:r>
              <a:rPr kumimoji="0" lang="en-US" sz="1800" b="0" i="0" u="none" strike="noStrike" kern="1200" cap="none" spc="0" normalizeH="0" baseline="0" noProof="0" dirty="0">
                <a:ln>
                  <a:noFill/>
                </a:ln>
                <a:solidFill>
                  <a:srgbClr val="29A7DE"/>
                </a:solidFill>
                <a:effectLst/>
                <a:uLnTx/>
                <a:uFillTx/>
                <a:latin typeface="Roboto Light"/>
                <a:ea typeface="Roboto Light"/>
                <a:cs typeface="Roboto Light"/>
                <a:sym typeface="Roboto Light"/>
              </a:rPr>
              <a:t>Experiment faster</a:t>
            </a:r>
            <a:br>
              <a:rPr kumimoji="0" lang="en-US" sz="1800" b="0" i="0" u="none" strike="noStrike" kern="1200" cap="none" spc="0" normalizeH="0" baseline="0" noProof="0" dirty="0">
                <a:ln>
                  <a:noFill/>
                </a:ln>
                <a:solidFill>
                  <a:srgbClr val="B4B4B4"/>
                </a:solidFill>
                <a:effectLst/>
                <a:uLnTx/>
                <a:uFillTx/>
                <a:latin typeface="Roboto Light"/>
                <a:ea typeface="Roboto Light"/>
                <a:cs typeface="Roboto Light"/>
                <a:sym typeface="Roboto Light"/>
              </a:rPr>
            </a:br>
            <a:r>
              <a:rPr kumimoji="0" lang="en-US" sz="1800" b="0" i="0" u="none" strike="noStrike" kern="1200" cap="none" spc="0" normalizeH="0" baseline="0" noProof="0" dirty="0">
                <a:ln>
                  <a:noFill/>
                </a:ln>
                <a:solidFill>
                  <a:srgbClr val="B4B4B4"/>
                </a:solidFill>
                <a:effectLst/>
                <a:uLnTx/>
                <a:uFillTx/>
                <a:latin typeface="Roboto Light"/>
                <a:ea typeface="Roboto Light"/>
                <a:cs typeface="Roboto Light"/>
                <a:sym typeface="Roboto Light"/>
              </a:rPr>
              <a:t>Use R, Python, or Scala with on-demand compute and secure CDH data access.</a:t>
            </a:r>
            <a:endParaRPr kumimoji="0" sz="1800" b="0" i="0" u="none" strike="noStrike" kern="1200" cap="none" spc="0" normalizeH="0" baseline="0" noProof="0" dirty="0">
              <a:ln>
                <a:noFill/>
              </a:ln>
              <a:solidFill>
                <a:srgbClr val="B4B4B4"/>
              </a:solidFill>
              <a:effectLst/>
              <a:uLnTx/>
              <a:uFillTx/>
              <a:latin typeface="Roboto Light"/>
              <a:ea typeface="Roboto Light"/>
              <a:cs typeface="Roboto Light"/>
              <a:sym typeface="Roboto Light"/>
            </a:endParaRPr>
          </a:p>
          <a:p>
            <a:pPr marL="285750" marR="0" lvl="0" indent="-285750" algn="l" defTabSz="342946" rtl="0" eaLnBrk="1" fontAlgn="auto" latinLnBrk="0" hangingPunct="1">
              <a:lnSpc>
                <a:spcPct val="100000"/>
              </a:lnSpc>
              <a:spcBef>
                <a:spcPts val="2400"/>
              </a:spcBef>
              <a:spcAft>
                <a:spcPts val="0"/>
              </a:spcAft>
              <a:buClr>
                <a:srgbClr val="B4B4B4"/>
              </a:buClr>
              <a:buSzPts val="1800"/>
              <a:buFont typeface="Roboto Light"/>
              <a:buChar char="•"/>
              <a:tabLst/>
              <a:defRPr/>
            </a:pPr>
            <a:r>
              <a:rPr kumimoji="0" lang="en-US" sz="1800" b="0" i="0" u="none" strike="noStrike" kern="1200" cap="none" spc="0" normalizeH="0" baseline="0" noProof="0" dirty="0">
                <a:ln>
                  <a:noFill/>
                </a:ln>
                <a:solidFill>
                  <a:srgbClr val="29A7DE"/>
                </a:solidFill>
                <a:effectLst/>
                <a:uLnTx/>
                <a:uFillTx/>
                <a:latin typeface="Roboto Light"/>
                <a:ea typeface="Roboto Light"/>
                <a:cs typeface="Roboto Light"/>
                <a:sym typeface="Roboto Light"/>
              </a:rPr>
              <a:t>Work together </a:t>
            </a:r>
            <a:br>
              <a:rPr kumimoji="0" lang="en-US" sz="1800" b="0" i="0" u="none" strike="noStrike" kern="1200" cap="none" spc="0" normalizeH="0" baseline="0" noProof="0" dirty="0">
                <a:ln>
                  <a:noFill/>
                </a:ln>
                <a:solidFill>
                  <a:srgbClr val="29A7DE"/>
                </a:solidFill>
                <a:effectLst/>
                <a:uLnTx/>
                <a:uFillTx/>
                <a:latin typeface="Roboto Light"/>
                <a:ea typeface="Roboto Light"/>
                <a:cs typeface="Roboto Light"/>
                <a:sym typeface="Roboto Light"/>
              </a:rPr>
            </a:br>
            <a:r>
              <a:rPr kumimoji="0" lang="en-US" sz="1800" b="0" i="0" u="none" strike="noStrike" kern="1200" cap="none" spc="0" normalizeH="0" baseline="0" noProof="0" dirty="0">
                <a:ln>
                  <a:noFill/>
                </a:ln>
                <a:solidFill>
                  <a:srgbClr val="B4B4B4"/>
                </a:solidFill>
                <a:effectLst/>
                <a:uLnTx/>
                <a:uFillTx/>
                <a:latin typeface="Roboto Light"/>
                <a:ea typeface="Roboto Light"/>
                <a:cs typeface="Roboto Light"/>
                <a:sym typeface="Roboto Light"/>
              </a:rPr>
              <a:t>Share reproducible research with your whole team.</a:t>
            </a:r>
            <a:endParaRPr kumimoji="0" sz="1800" b="0" i="0" u="none" strike="noStrike" kern="1200" cap="none" spc="0" normalizeH="0" baseline="0" noProof="0" dirty="0">
              <a:ln>
                <a:noFill/>
              </a:ln>
              <a:solidFill>
                <a:srgbClr val="B4B4B4"/>
              </a:solidFill>
              <a:effectLst/>
              <a:uLnTx/>
              <a:uFillTx/>
              <a:latin typeface="Roboto Light"/>
              <a:ea typeface="Roboto Light"/>
              <a:cs typeface="Roboto Light"/>
              <a:sym typeface="Roboto Light"/>
            </a:endParaRPr>
          </a:p>
          <a:p>
            <a:pPr marL="285750" marR="0" lvl="0" indent="-285750" algn="l" defTabSz="342946" rtl="0" eaLnBrk="1" fontAlgn="auto" latinLnBrk="0" hangingPunct="1">
              <a:lnSpc>
                <a:spcPct val="100000"/>
              </a:lnSpc>
              <a:spcBef>
                <a:spcPts val="2400"/>
              </a:spcBef>
              <a:spcAft>
                <a:spcPts val="0"/>
              </a:spcAft>
              <a:buClr>
                <a:srgbClr val="B4B4B4"/>
              </a:buClr>
              <a:buSzPts val="1800"/>
              <a:buFont typeface="Arial"/>
              <a:buChar char="•"/>
              <a:tabLst/>
              <a:defRPr/>
            </a:pPr>
            <a:r>
              <a:rPr kumimoji="0" lang="en-US" sz="1800" b="0" i="0" u="none" strike="noStrike" kern="1200" cap="none" spc="0" normalizeH="0" baseline="0" noProof="0" dirty="0">
                <a:ln>
                  <a:noFill/>
                </a:ln>
                <a:solidFill>
                  <a:srgbClr val="29A7DE"/>
                </a:solidFill>
                <a:effectLst/>
                <a:uLnTx/>
                <a:uFillTx/>
                <a:latin typeface="Roboto Light"/>
                <a:ea typeface="Roboto Light"/>
                <a:cs typeface="Roboto Light"/>
                <a:sym typeface="Roboto Light"/>
              </a:rPr>
              <a:t>Deploy with confidence</a:t>
            </a:r>
            <a:br>
              <a:rPr kumimoji="0" lang="en-US" sz="1800" b="0" i="0" u="none" strike="noStrike" kern="1200" cap="none" spc="0" normalizeH="0" baseline="0" noProof="0" dirty="0">
                <a:ln>
                  <a:noFill/>
                </a:ln>
                <a:solidFill>
                  <a:srgbClr val="29A7DE"/>
                </a:solidFill>
                <a:effectLst/>
                <a:uLnTx/>
                <a:uFillTx/>
                <a:latin typeface="Roboto Light"/>
                <a:ea typeface="Roboto Light"/>
                <a:cs typeface="Roboto Light"/>
                <a:sym typeface="Roboto Light"/>
              </a:rPr>
            </a:br>
            <a:r>
              <a:rPr kumimoji="0" lang="en-US" sz="1800" b="0" i="0" u="none" strike="noStrike" kern="1200" cap="none" spc="0" normalizeH="0" baseline="0" noProof="0" dirty="0">
                <a:ln>
                  <a:noFill/>
                </a:ln>
                <a:solidFill>
                  <a:srgbClr val="B4B4B4"/>
                </a:solidFill>
                <a:effectLst/>
                <a:uLnTx/>
                <a:uFillTx/>
                <a:latin typeface="Roboto Light"/>
                <a:ea typeface="Roboto Light"/>
                <a:cs typeface="Roboto Light"/>
                <a:sym typeface="Roboto Light"/>
              </a:rPr>
              <a:t>Get to production repeatably and without recoding.</a:t>
            </a:r>
            <a:endParaRPr kumimoji="0" sz="1800" b="0" i="0" u="none" strike="noStrike" kern="1200" cap="none" spc="0" normalizeH="0" baseline="0" noProof="0" dirty="0">
              <a:ln>
                <a:noFill/>
              </a:ln>
              <a:solidFill>
                <a:srgbClr val="B4B4B4"/>
              </a:solidFill>
              <a:effectLst/>
              <a:uLnTx/>
              <a:uFillTx/>
              <a:latin typeface="Roboto Light"/>
              <a:ea typeface="Roboto Light"/>
              <a:cs typeface="Roboto Light"/>
              <a:sym typeface="Roboto Light"/>
            </a:endParaRPr>
          </a:p>
        </p:txBody>
      </p:sp>
      <p:sp>
        <p:nvSpPr>
          <p:cNvPr id="1171" name="Shape 1171"/>
          <p:cNvSpPr txBox="1"/>
          <p:nvPr/>
        </p:nvSpPr>
        <p:spPr>
          <a:xfrm>
            <a:off x="8068328" y="1788477"/>
            <a:ext cx="3657600" cy="3878100"/>
          </a:xfrm>
          <a:prstGeom prst="rect">
            <a:avLst/>
          </a:prstGeom>
          <a:noFill/>
          <a:ln>
            <a:noFill/>
          </a:ln>
        </p:spPr>
        <p:txBody>
          <a:bodyPr spcFirstLastPara="1" wrap="square" lIns="91425" tIns="45700" rIns="91425" bIns="45700" anchor="t" anchorCtr="0">
            <a:noAutofit/>
          </a:bodyPr>
          <a:lstStyle/>
          <a:p>
            <a:pPr marL="0" marR="0" lvl="0" indent="0" algn="l" defTabSz="34294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9A7DE"/>
                </a:solidFill>
                <a:effectLst/>
                <a:uLnTx/>
                <a:uFillTx/>
                <a:latin typeface="Roboto Light"/>
                <a:ea typeface="Roboto Light"/>
                <a:cs typeface="Roboto Light"/>
                <a:sym typeface="Roboto Light"/>
              </a:rPr>
              <a:t>For IT professionals:</a:t>
            </a:r>
            <a:endParaRPr kumimoji="0" sz="1350" b="0" i="0" u="none" strike="noStrike" kern="1200" cap="none" spc="0" normalizeH="0" baseline="0" noProof="0" dirty="0">
              <a:ln>
                <a:noFill/>
              </a:ln>
              <a:solidFill>
                <a:srgbClr val="29A7DE"/>
              </a:solidFill>
              <a:effectLst/>
              <a:uLnTx/>
              <a:uFillTx/>
              <a:latin typeface="Roboto"/>
              <a:ea typeface="+mn-ea"/>
              <a:cs typeface="+mn-cs"/>
            </a:endParaRPr>
          </a:p>
          <a:p>
            <a:pPr marL="285750" marR="0" lvl="0" indent="-285750" algn="l" defTabSz="342946" rtl="0" eaLnBrk="1" fontAlgn="auto" latinLnBrk="0" hangingPunct="1">
              <a:lnSpc>
                <a:spcPct val="100000"/>
              </a:lnSpc>
              <a:spcBef>
                <a:spcPts val="2400"/>
              </a:spcBef>
              <a:spcAft>
                <a:spcPts val="0"/>
              </a:spcAft>
              <a:buClr>
                <a:srgbClr val="B4B4B4"/>
              </a:buClr>
              <a:buSzPts val="1800"/>
              <a:buFont typeface="Arial"/>
              <a:buChar char="•"/>
              <a:tabLst/>
              <a:defRPr/>
            </a:pPr>
            <a:r>
              <a:rPr kumimoji="0" lang="en-US" sz="1800" b="0" i="0" u="none" strike="noStrike" kern="1200" cap="none" spc="0" normalizeH="0" baseline="0" noProof="0" dirty="0">
                <a:ln>
                  <a:noFill/>
                </a:ln>
                <a:solidFill>
                  <a:srgbClr val="29A7DE"/>
                </a:solidFill>
                <a:effectLst/>
                <a:uLnTx/>
                <a:uFillTx/>
                <a:latin typeface="Roboto Light"/>
                <a:ea typeface="Roboto Light"/>
                <a:cs typeface="Roboto Light"/>
                <a:sym typeface="Roboto Light"/>
              </a:rPr>
              <a:t>Bring data science to the data</a:t>
            </a:r>
            <a:br>
              <a:rPr kumimoji="0" lang="en-US" sz="1800" b="0" i="0" u="none" strike="noStrike" kern="1200" cap="none" spc="0" normalizeH="0" baseline="0" noProof="0" dirty="0">
                <a:ln>
                  <a:noFill/>
                </a:ln>
                <a:solidFill>
                  <a:srgbClr val="B4B4B4"/>
                </a:solidFill>
                <a:effectLst/>
                <a:uLnTx/>
                <a:uFillTx/>
                <a:latin typeface="Roboto Light"/>
                <a:ea typeface="Roboto Light"/>
                <a:cs typeface="Roboto Light"/>
                <a:sym typeface="Roboto Light"/>
              </a:rPr>
            </a:br>
            <a:r>
              <a:rPr kumimoji="0" lang="en-US" sz="1800" b="0" i="0" u="none" strike="noStrike" kern="1200" cap="none" spc="0" normalizeH="0" baseline="0" noProof="0" dirty="0">
                <a:ln>
                  <a:noFill/>
                </a:ln>
                <a:solidFill>
                  <a:srgbClr val="B4B4B4"/>
                </a:solidFill>
                <a:effectLst/>
                <a:uLnTx/>
                <a:uFillTx/>
                <a:latin typeface="Roboto Light"/>
                <a:ea typeface="Roboto Light"/>
                <a:cs typeface="Roboto Light"/>
                <a:sym typeface="Roboto Light"/>
              </a:rPr>
              <a:t>Give your data science team more freedom while reducing the risk and cost of silos.</a:t>
            </a:r>
            <a:endParaRPr kumimoji="0" sz="1800" b="0" i="0" u="none" strike="noStrike" kern="1200" cap="none" spc="0" normalizeH="0" baseline="0" noProof="0" dirty="0">
              <a:ln>
                <a:noFill/>
              </a:ln>
              <a:solidFill>
                <a:srgbClr val="B4B4B4"/>
              </a:solidFill>
              <a:effectLst/>
              <a:uLnTx/>
              <a:uFillTx/>
              <a:latin typeface="Roboto Light"/>
              <a:ea typeface="Roboto Light"/>
              <a:cs typeface="Roboto Light"/>
              <a:sym typeface="Roboto Light"/>
            </a:endParaRPr>
          </a:p>
          <a:p>
            <a:pPr marL="285750" marR="0" lvl="0" indent="-285750" algn="l" defTabSz="342946" rtl="0" eaLnBrk="1" fontAlgn="auto" latinLnBrk="0" hangingPunct="1">
              <a:lnSpc>
                <a:spcPct val="100000"/>
              </a:lnSpc>
              <a:spcBef>
                <a:spcPts val="2400"/>
              </a:spcBef>
              <a:spcAft>
                <a:spcPts val="0"/>
              </a:spcAft>
              <a:buClr>
                <a:srgbClr val="B4B4B4"/>
              </a:buClr>
              <a:buSzPts val="1800"/>
              <a:buFont typeface="Arial"/>
              <a:buChar char="•"/>
              <a:tabLst/>
              <a:defRPr/>
            </a:pPr>
            <a:r>
              <a:rPr kumimoji="0" lang="en-US" sz="1800" b="0" i="0" u="none" strike="noStrike" kern="1200" cap="none" spc="0" normalizeH="0" baseline="0" noProof="0" dirty="0">
                <a:ln>
                  <a:noFill/>
                </a:ln>
                <a:solidFill>
                  <a:srgbClr val="29A7DE"/>
                </a:solidFill>
                <a:effectLst/>
                <a:uLnTx/>
                <a:uFillTx/>
                <a:latin typeface="Roboto Light"/>
                <a:ea typeface="Roboto Light"/>
                <a:cs typeface="Roboto Light"/>
                <a:sym typeface="Roboto Light"/>
              </a:rPr>
              <a:t>Secure by default </a:t>
            </a:r>
            <a:br>
              <a:rPr kumimoji="0" lang="en-US" sz="1800" b="0" i="0" u="none" strike="noStrike" kern="1200" cap="none" spc="0" normalizeH="0" baseline="0" noProof="0" dirty="0">
                <a:ln>
                  <a:noFill/>
                </a:ln>
                <a:solidFill>
                  <a:srgbClr val="B4B4B4"/>
                </a:solidFill>
                <a:effectLst/>
                <a:uLnTx/>
                <a:uFillTx/>
                <a:latin typeface="Roboto Light"/>
                <a:ea typeface="Roboto Light"/>
                <a:cs typeface="Roboto Light"/>
                <a:sym typeface="Roboto Light"/>
              </a:rPr>
            </a:br>
            <a:r>
              <a:rPr kumimoji="0" lang="en-US" sz="1800" b="0" i="0" u="none" strike="noStrike" kern="1200" cap="none" spc="0" normalizeH="0" baseline="0" noProof="0" dirty="0">
                <a:ln>
                  <a:noFill/>
                </a:ln>
                <a:solidFill>
                  <a:srgbClr val="B4B4B4"/>
                </a:solidFill>
                <a:effectLst/>
                <a:uLnTx/>
                <a:uFillTx/>
                <a:latin typeface="Roboto Light"/>
                <a:ea typeface="Roboto Light"/>
                <a:cs typeface="Roboto Light"/>
                <a:sym typeface="Roboto Light"/>
              </a:rPr>
              <a:t>Leverage common security and governance across workloads.</a:t>
            </a:r>
            <a:endParaRPr kumimoji="0" sz="1350" b="0" i="0" u="none" strike="noStrike" kern="1200" cap="none" spc="0" normalizeH="0" baseline="0" noProof="0" dirty="0">
              <a:ln>
                <a:noFill/>
              </a:ln>
              <a:solidFill>
                <a:srgbClr val="B4B4B4"/>
              </a:solidFill>
              <a:effectLst/>
              <a:uLnTx/>
              <a:uFillTx/>
              <a:latin typeface="Roboto"/>
              <a:ea typeface="+mn-ea"/>
              <a:cs typeface="+mn-cs"/>
            </a:endParaRPr>
          </a:p>
          <a:p>
            <a:pPr marL="285750" marR="0" lvl="0" indent="-285750" algn="l" defTabSz="342946" rtl="0" eaLnBrk="1" fontAlgn="auto" latinLnBrk="0" hangingPunct="1">
              <a:lnSpc>
                <a:spcPct val="100000"/>
              </a:lnSpc>
              <a:spcBef>
                <a:spcPts val="2400"/>
              </a:spcBef>
              <a:spcAft>
                <a:spcPts val="0"/>
              </a:spcAft>
              <a:buClr>
                <a:srgbClr val="B4B4B4"/>
              </a:buClr>
              <a:buSzPts val="1800"/>
              <a:buFont typeface="Arial"/>
              <a:buChar char="•"/>
              <a:tabLst/>
              <a:defRPr/>
            </a:pPr>
            <a:r>
              <a:rPr kumimoji="0" lang="en-US" sz="1800" b="0" i="0" u="none" strike="noStrike" kern="1200" cap="none" spc="0" normalizeH="0" baseline="0" noProof="0" dirty="0">
                <a:ln>
                  <a:noFill/>
                </a:ln>
                <a:solidFill>
                  <a:srgbClr val="29A7DE"/>
                </a:solidFill>
                <a:effectLst/>
                <a:uLnTx/>
                <a:uFillTx/>
                <a:latin typeface="Roboto Light"/>
                <a:ea typeface="Roboto Light"/>
                <a:cs typeface="Roboto Light"/>
                <a:sym typeface="Roboto Light"/>
              </a:rPr>
              <a:t>Run anywhere</a:t>
            </a:r>
            <a:br>
              <a:rPr kumimoji="0" lang="en-US" sz="1800" b="0" i="0" u="none" strike="noStrike" kern="1200" cap="none" spc="0" normalizeH="0" baseline="0" noProof="0" dirty="0">
                <a:ln>
                  <a:noFill/>
                </a:ln>
                <a:solidFill>
                  <a:srgbClr val="B4B4B4"/>
                </a:solidFill>
                <a:effectLst/>
                <a:uLnTx/>
                <a:uFillTx/>
                <a:latin typeface="Roboto Light"/>
                <a:ea typeface="Roboto Light"/>
                <a:cs typeface="Roboto Light"/>
                <a:sym typeface="Roboto Light"/>
              </a:rPr>
            </a:br>
            <a:r>
              <a:rPr kumimoji="0" lang="en-US" sz="1800" b="0" i="0" u="none" strike="noStrike" kern="1200" cap="none" spc="0" normalizeH="0" baseline="0" noProof="0" dirty="0">
                <a:ln>
                  <a:noFill/>
                </a:ln>
                <a:solidFill>
                  <a:srgbClr val="B4B4B4"/>
                </a:solidFill>
                <a:effectLst/>
                <a:uLnTx/>
                <a:uFillTx/>
                <a:latin typeface="Roboto Light"/>
                <a:ea typeface="Roboto Light"/>
                <a:cs typeface="Roboto Light"/>
                <a:sym typeface="Roboto Light"/>
              </a:rPr>
              <a:t>On-premises or in the cloud, on CPU or GPU.</a:t>
            </a:r>
            <a:endParaRPr kumimoji="0" sz="2000" b="0" i="0" u="none" strike="noStrike" kern="1200" cap="none" spc="0" normalizeH="0" baseline="0" noProof="0" dirty="0">
              <a:ln>
                <a:noFill/>
              </a:ln>
              <a:solidFill>
                <a:srgbClr val="B4B4B4"/>
              </a:solidFill>
              <a:effectLst/>
              <a:uLnTx/>
              <a:uFillTx/>
              <a:latin typeface="Roboto Light"/>
              <a:ea typeface="Roboto Light"/>
              <a:cs typeface="Roboto Light"/>
              <a:sym typeface="Roboto Light"/>
            </a:endParaRPr>
          </a:p>
        </p:txBody>
      </p:sp>
      <p:grpSp>
        <p:nvGrpSpPr>
          <p:cNvPr id="1175" name="Shape 1175"/>
          <p:cNvGrpSpPr/>
          <p:nvPr/>
        </p:nvGrpSpPr>
        <p:grpSpPr>
          <a:xfrm>
            <a:off x="357285" y="1914247"/>
            <a:ext cx="3817998" cy="2106022"/>
            <a:chOff x="326197" y="1914261"/>
            <a:chExt cx="4004193" cy="2106022"/>
          </a:xfrm>
        </p:grpSpPr>
        <p:grpSp>
          <p:nvGrpSpPr>
            <p:cNvPr id="1176" name="Shape 1176"/>
            <p:cNvGrpSpPr/>
            <p:nvPr/>
          </p:nvGrpSpPr>
          <p:grpSpPr>
            <a:xfrm>
              <a:off x="326197" y="1914261"/>
              <a:ext cx="4004193" cy="2106022"/>
              <a:chOff x="1182688" y="3971925"/>
              <a:chExt cx="2384442" cy="1374777"/>
            </a:xfrm>
          </p:grpSpPr>
          <p:sp>
            <p:nvSpPr>
              <p:cNvPr id="1177" name="Shape 1177"/>
              <p:cNvSpPr/>
              <p:nvPr/>
            </p:nvSpPr>
            <p:spPr>
              <a:xfrm>
                <a:off x="1182688" y="3971925"/>
                <a:ext cx="2384442" cy="1374777"/>
              </a:xfrm>
              <a:custGeom>
                <a:avLst/>
                <a:gdLst/>
                <a:ahLst/>
                <a:cxnLst/>
                <a:rect l="0" t="0" r="0" b="0"/>
                <a:pathLst>
                  <a:path w="14015" h="8076" extrusionOk="0">
                    <a:moveTo>
                      <a:pt x="13993" y="7627"/>
                    </a:moveTo>
                    <a:cubicBezTo>
                      <a:pt x="12698" y="7627"/>
                      <a:pt x="12698" y="7627"/>
                      <a:pt x="12698" y="7627"/>
                    </a:cubicBezTo>
                    <a:cubicBezTo>
                      <a:pt x="12713" y="7583"/>
                      <a:pt x="12721" y="7537"/>
                      <a:pt x="12721" y="7489"/>
                    </a:cubicBezTo>
                    <a:cubicBezTo>
                      <a:pt x="12721" y="425"/>
                      <a:pt x="12721" y="425"/>
                      <a:pt x="12721" y="425"/>
                    </a:cubicBezTo>
                    <a:cubicBezTo>
                      <a:pt x="12721" y="191"/>
                      <a:pt x="12530" y="0"/>
                      <a:pt x="12296" y="0"/>
                    </a:cubicBezTo>
                    <a:cubicBezTo>
                      <a:pt x="1722" y="0"/>
                      <a:pt x="1722" y="0"/>
                      <a:pt x="1722" y="0"/>
                    </a:cubicBezTo>
                    <a:cubicBezTo>
                      <a:pt x="1487" y="0"/>
                      <a:pt x="1297" y="191"/>
                      <a:pt x="1297" y="425"/>
                    </a:cubicBezTo>
                    <a:cubicBezTo>
                      <a:pt x="1297" y="7489"/>
                      <a:pt x="1297" y="7489"/>
                      <a:pt x="1297" y="7489"/>
                    </a:cubicBezTo>
                    <a:cubicBezTo>
                      <a:pt x="1297" y="7537"/>
                      <a:pt x="1305" y="7583"/>
                      <a:pt x="1320" y="7627"/>
                    </a:cubicBezTo>
                    <a:cubicBezTo>
                      <a:pt x="22" y="7627"/>
                      <a:pt x="22" y="7627"/>
                      <a:pt x="22" y="7627"/>
                    </a:cubicBezTo>
                    <a:cubicBezTo>
                      <a:pt x="10" y="7627"/>
                      <a:pt x="0" y="7637"/>
                      <a:pt x="0" y="7649"/>
                    </a:cubicBezTo>
                    <a:cubicBezTo>
                      <a:pt x="0" y="7866"/>
                      <a:pt x="0" y="7866"/>
                      <a:pt x="0" y="7866"/>
                    </a:cubicBezTo>
                    <a:cubicBezTo>
                      <a:pt x="0" y="7873"/>
                      <a:pt x="0" y="7891"/>
                      <a:pt x="16" y="7902"/>
                    </a:cubicBezTo>
                    <a:cubicBezTo>
                      <a:pt x="20" y="7905"/>
                      <a:pt x="24" y="7908"/>
                      <a:pt x="29" y="7911"/>
                    </a:cubicBezTo>
                    <a:cubicBezTo>
                      <a:pt x="29" y="7911"/>
                      <a:pt x="29" y="7911"/>
                      <a:pt x="29" y="7911"/>
                    </a:cubicBezTo>
                    <a:cubicBezTo>
                      <a:pt x="125" y="7978"/>
                      <a:pt x="367" y="8076"/>
                      <a:pt x="639" y="8076"/>
                    </a:cubicBezTo>
                    <a:cubicBezTo>
                      <a:pt x="13376" y="8076"/>
                      <a:pt x="13376" y="8076"/>
                      <a:pt x="13376" y="8076"/>
                    </a:cubicBezTo>
                    <a:cubicBezTo>
                      <a:pt x="13648" y="8076"/>
                      <a:pt x="13890" y="7978"/>
                      <a:pt x="13987" y="7911"/>
                    </a:cubicBezTo>
                    <a:cubicBezTo>
                      <a:pt x="13987" y="7911"/>
                      <a:pt x="13987" y="7911"/>
                      <a:pt x="13987" y="7911"/>
                    </a:cubicBezTo>
                    <a:cubicBezTo>
                      <a:pt x="13992" y="7907"/>
                      <a:pt x="13998" y="7903"/>
                      <a:pt x="14003" y="7900"/>
                    </a:cubicBezTo>
                    <a:cubicBezTo>
                      <a:pt x="14015" y="7890"/>
                      <a:pt x="14015" y="7874"/>
                      <a:pt x="14015" y="7869"/>
                    </a:cubicBezTo>
                    <a:cubicBezTo>
                      <a:pt x="14015" y="7649"/>
                      <a:pt x="14015" y="7649"/>
                      <a:pt x="14015" y="7649"/>
                    </a:cubicBezTo>
                    <a:cubicBezTo>
                      <a:pt x="14015" y="7637"/>
                      <a:pt x="14005" y="7627"/>
                      <a:pt x="13993" y="7627"/>
                    </a:cubicBezTo>
                    <a:close/>
                    <a:moveTo>
                      <a:pt x="1326" y="425"/>
                    </a:moveTo>
                    <a:cubicBezTo>
                      <a:pt x="1326" y="207"/>
                      <a:pt x="1503" y="29"/>
                      <a:pt x="1732" y="29"/>
                    </a:cubicBezTo>
                    <a:cubicBezTo>
                      <a:pt x="12285" y="29"/>
                      <a:pt x="12285" y="29"/>
                      <a:pt x="12285" y="29"/>
                    </a:cubicBezTo>
                    <a:cubicBezTo>
                      <a:pt x="12514" y="29"/>
                      <a:pt x="12691" y="207"/>
                      <a:pt x="12691" y="425"/>
                    </a:cubicBezTo>
                    <a:cubicBezTo>
                      <a:pt x="12691" y="7489"/>
                      <a:pt x="12691" y="7489"/>
                      <a:pt x="12691" y="7489"/>
                    </a:cubicBezTo>
                    <a:cubicBezTo>
                      <a:pt x="12691" y="7537"/>
                      <a:pt x="12682" y="7584"/>
                      <a:pt x="12666" y="7627"/>
                    </a:cubicBezTo>
                    <a:cubicBezTo>
                      <a:pt x="1351" y="7627"/>
                      <a:pt x="1351" y="7627"/>
                      <a:pt x="1351" y="7627"/>
                    </a:cubicBezTo>
                    <a:cubicBezTo>
                      <a:pt x="1335" y="7584"/>
                      <a:pt x="1326" y="7537"/>
                      <a:pt x="1326" y="7489"/>
                    </a:cubicBezTo>
                    <a:lnTo>
                      <a:pt x="1326" y="425"/>
                    </a:lnTo>
                    <a:close/>
                    <a:moveTo>
                      <a:pt x="7968" y="7656"/>
                    </a:moveTo>
                    <a:cubicBezTo>
                      <a:pt x="7960" y="7704"/>
                      <a:pt x="7913" y="7785"/>
                      <a:pt x="7830" y="7785"/>
                    </a:cubicBezTo>
                    <a:cubicBezTo>
                      <a:pt x="6185" y="7785"/>
                      <a:pt x="6185" y="7785"/>
                      <a:pt x="6185" y="7785"/>
                    </a:cubicBezTo>
                    <a:cubicBezTo>
                      <a:pt x="6103" y="7785"/>
                      <a:pt x="6056" y="7704"/>
                      <a:pt x="6047" y="7656"/>
                    </a:cubicBezTo>
                    <a:lnTo>
                      <a:pt x="7968" y="7656"/>
                    </a:lnTo>
                    <a:close/>
                    <a:moveTo>
                      <a:pt x="13986" y="7869"/>
                    </a:moveTo>
                    <a:cubicBezTo>
                      <a:pt x="13986" y="7872"/>
                      <a:pt x="13986" y="7875"/>
                      <a:pt x="13984" y="7876"/>
                    </a:cubicBezTo>
                    <a:cubicBezTo>
                      <a:pt x="13981" y="7879"/>
                      <a:pt x="13978" y="7882"/>
                      <a:pt x="13974" y="7884"/>
                    </a:cubicBezTo>
                    <a:cubicBezTo>
                      <a:pt x="13926" y="7914"/>
                      <a:pt x="13926" y="7914"/>
                      <a:pt x="13926" y="7914"/>
                    </a:cubicBezTo>
                    <a:cubicBezTo>
                      <a:pt x="13814" y="7975"/>
                      <a:pt x="13606" y="8047"/>
                      <a:pt x="13376" y="8047"/>
                    </a:cubicBezTo>
                    <a:cubicBezTo>
                      <a:pt x="639" y="8047"/>
                      <a:pt x="639" y="8047"/>
                      <a:pt x="639" y="8047"/>
                    </a:cubicBezTo>
                    <a:cubicBezTo>
                      <a:pt x="409" y="8047"/>
                      <a:pt x="202" y="7975"/>
                      <a:pt x="90" y="7914"/>
                    </a:cubicBezTo>
                    <a:cubicBezTo>
                      <a:pt x="42" y="7884"/>
                      <a:pt x="42" y="7884"/>
                      <a:pt x="42" y="7884"/>
                    </a:cubicBezTo>
                    <a:cubicBezTo>
                      <a:pt x="39" y="7882"/>
                      <a:pt x="36" y="7880"/>
                      <a:pt x="34" y="7879"/>
                    </a:cubicBezTo>
                    <a:cubicBezTo>
                      <a:pt x="31" y="7877"/>
                      <a:pt x="30" y="7874"/>
                      <a:pt x="30" y="7866"/>
                    </a:cubicBezTo>
                    <a:cubicBezTo>
                      <a:pt x="30" y="7656"/>
                      <a:pt x="30" y="7656"/>
                      <a:pt x="30" y="7656"/>
                    </a:cubicBezTo>
                    <a:cubicBezTo>
                      <a:pt x="6017" y="7656"/>
                      <a:pt x="6017" y="7656"/>
                      <a:pt x="6017" y="7656"/>
                    </a:cubicBezTo>
                    <a:cubicBezTo>
                      <a:pt x="6026" y="7717"/>
                      <a:pt x="6084" y="7814"/>
                      <a:pt x="6185" y="7814"/>
                    </a:cubicBezTo>
                    <a:cubicBezTo>
                      <a:pt x="7830" y="7814"/>
                      <a:pt x="7830" y="7814"/>
                      <a:pt x="7830" y="7814"/>
                    </a:cubicBezTo>
                    <a:cubicBezTo>
                      <a:pt x="7931" y="7814"/>
                      <a:pt x="7990" y="7717"/>
                      <a:pt x="7998" y="7656"/>
                    </a:cubicBezTo>
                    <a:cubicBezTo>
                      <a:pt x="13986" y="7656"/>
                      <a:pt x="13986" y="7656"/>
                      <a:pt x="13986" y="7656"/>
                    </a:cubicBezTo>
                    <a:lnTo>
                      <a:pt x="13986" y="7869"/>
                    </a:lnTo>
                    <a:close/>
                  </a:path>
                </a:pathLst>
              </a:custGeom>
              <a:solidFill>
                <a:schemeClr val="lt1"/>
              </a:solidFill>
              <a:ln>
                <a:solidFill>
                  <a:schemeClr val="tx1"/>
                </a:solidFill>
              </a:ln>
            </p:spPr>
            <p:txBody>
              <a:bodyPr spcFirstLastPara="1" wrap="square" lIns="91425" tIns="45700" rIns="91425" bIns="45700" anchor="t" anchorCtr="0">
                <a:noAutofit/>
              </a:bodyPr>
              <a:lstStyle/>
              <a:p>
                <a:pPr marL="0" marR="0" lvl="0" indent="0" algn="l" defTabSz="342946"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a:ln>
                    <a:noFill/>
                  </a:ln>
                  <a:solidFill>
                    <a:srgbClr val="293C46"/>
                  </a:solidFill>
                  <a:effectLst/>
                  <a:uLnTx/>
                  <a:uFillTx/>
                  <a:latin typeface="Roboto"/>
                  <a:ea typeface="Roboto"/>
                  <a:cs typeface="Roboto"/>
                  <a:sym typeface="Roboto"/>
                </a:endParaRPr>
              </a:p>
            </p:txBody>
          </p:sp>
          <p:sp>
            <p:nvSpPr>
              <p:cNvPr id="1178" name="Shape 1178"/>
              <p:cNvSpPr/>
              <p:nvPr/>
            </p:nvSpPr>
            <p:spPr>
              <a:xfrm>
                <a:off x="1462088" y="4049713"/>
                <a:ext cx="1825625" cy="1146173"/>
              </a:xfrm>
              <a:custGeom>
                <a:avLst/>
                <a:gdLst/>
                <a:ahLst/>
                <a:cxnLst/>
                <a:rect l="0" t="0" r="0" b="0"/>
                <a:pathLst>
                  <a:path w="10721" h="6732" extrusionOk="0">
                    <a:moveTo>
                      <a:pt x="37" y="6732"/>
                    </a:moveTo>
                    <a:cubicBezTo>
                      <a:pt x="10684" y="6732"/>
                      <a:pt x="10684" y="6732"/>
                      <a:pt x="10684" y="6732"/>
                    </a:cubicBezTo>
                    <a:cubicBezTo>
                      <a:pt x="10705" y="6732"/>
                      <a:pt x="10721" y="6716"/>
                      <a:pt x="10721" y="6695"/>
                    </a:cubicBezTo>
                    <a:cubicBezTo>
                      <a:pt x="10721" y="37"/>
                      <a:pt x="10721" y="37"/>
                      <a:pt x="10721" y="37"/>
                    </a:cubicBezTo>
                    <a:cubicBezTo>
                      <a:pt x="10721" y="17"/>
                      <a:pt x="10705" y="0"/>
                      <a:pt x="10684" y="0"/>
                    </a:cubicBezTo>
                    <a:cubicBezTo>
                      <a:pt x="37" y="0"/>
                      <a:pt x="37" y="0"/>
                      <a:pt x="37" y="0"/>
                    </a:cubicBezTo>
                    <a:cubicBezTo>
                      <a:pt x="16" y="0"/>
                      <a:pt x="0" y="17"/>
                      <a:pt x="0" y="37"/>
                    </a:cubicBezTo>
                    <a:cubicBezTo>
                      <a:pt x="0" y="6695"/>
                      <a:pt x="0" y="6695"/>
                      <a:pt x="0" y="6695"/>
                    </a:cubicBezTo>
                    <a:cubicBezTo>
                      <a:pt x="0" y="6716"/>
                      <a:pt x="16" y="6732"/>
                      <a:pt x="37" y="6732"/>
                    </a:cubicBezTo>
                    <a:close/>
                    <a:moveTo>
                      <a:pt x="37" y="37"/>
                    </a:moveTo>
                    <a:cubicBezTo>
                      <a:pt x="10684" y="37"/>
                      <a:pt x="10684" y="37"/>
                      <a:pt x="10684" y="37"/>
                    </a:cubicBezTo>
                    <a:cubicBezTo>
                      <a:pt x="10684" y="6695"/>
                      <a:pt x="10684" y="6695"/>
                      <a:pt x="10684" y="6695"/>
                    </a:cubicBezTo>
                    <a:cubicBezTo>
                      <a:pt x="37" y="6695"/>
                      <a:pt x="37" y="6695"/>
                      <a:pt x="37" y="6695"/>
                    </a:cubicBezTo>
                    <a:lnTo>
                      <a:pt x="37" y="37"/>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342946"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a:ln>
                    <a:noFill/>
                  </a:ln>
                  <a:solidFill>
                    <a:srgbClr val="293C46"/>
                  </a:solidFill>
                  <a:effectLst/>
                  <a:uLnTx/>
                  <a:uFillTx/>
                  <a:latin typeface="Roboto"/>
                  <a:ea typeface="Roboto"/>
                  <a:cs typeface="Roboto"/>
                  <a:sym typeface="Roboto"/>
                </a:endParaRPr>
              </a:p>
            </p:txBody>
          </p:sp>
          <p:sp>
            <p:nvSpPr>
              <p:cNvPr id="1179" name="Shape 1179"/>
              <p:cNvSpPr/>
              <p:nvPr/>
            </p:nvSpPr>
            <p:spPr>
              <a:xfrm>
                <a:off x="2365375" y="4011613"/>
                <a:ext cx="20638" cy="20638"/>
              </a:xfrm>
              <a:custGeom>
                <a:avLst/>
                <a:gdLst/>
                <a:ahLst/>
                <a:cxnLst/>
                <a:rect l="0" t="0" r="0" b="0"/>
                <a:pathLst>
                  <a:path w="118" h="118" extrusionOk="0">
                    <a:moveTo>
                      <a:pt x="59" y="118"/>
                    </a:moveTo>
                    <a:cubicBezTo>
                      <a:pt x="91" y="118"/>
                      <a:pt x="118" y="92"/>
                      <a:pt x="118" y="59"/>
                    </a:cubicBezTo>
                    <a:cubicBezTo>
                      <a:pt x="118" y="27"/>
                      <a:pt x="91" y="0"/>
                      <a:pt x="59" y="0"/>
                    </a:cubicBezTo>
                    <a:cubicBezTo>
                      <a:pt x="26" y="0"/>
                      <a:pt x="0" y="27"/>
                      <a:pt x="0" y="59"/>
                    </a:cubicBezTo>
                    <a:cubicBezTo>
                      <a:pt x="0" y="92"/>
                      <a:pt x="26" y="118"/>
                      <a:pt x="59" y="118"/>
                    </a:cubicBezTo>
                    <a:close/>
                    <a:moveTo>
                      <a:pt x="59" y="30"/>
                    </a:moveTo>
                    <a:cubicBezTo>
                      <a:pt x="75" y="30"/>
                      <a:pt x="88" y="43"/>
                      <a:pt x="88" y="59"/>
                    </a:cubicBezTo>
                    <a:cubicBezTo>
                      <a:pt x="88" y="76"/>
                      <a:pt x="75" y="89"/>
                      <a:pt x="59" y="89"/>
                    </a:cubicBezTo>
                    <a:cubicBezTo>
                      <a:pt x="42" y="89"/>
                      <a:pt x="29" y="76"/>
                      <a:pt x="29" y="59"/>
                    </a:cubicBezTo>
                    <a:cubicBezTo>
                      <a:pt x="29" y="43"/>
                      <a:pt x="42" y="30"/>
                      <a:pt x="59" y="3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342946"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a:ln>
                    <a:noFill/>
                  </a:ln>
                  <a:solidFill>
                    <a:srgbClr val="293C46"/>
                  </a:solidFill>
                  <a:effectLst/>
                  <a:uLnTx/>
                  <a:uFillTx/>
                  <a:latin typeface="Roboto"/>
                  <a:ea typeface="Roboto"/>
                  <a:cs typeface="Roboto"/>
                  <a:sym typeface="Roboto"/>
                </a:endParaRPr>
              </a:p>
            </p:txBody>
          </p:sp>
        </p:grpSp>
        <p:pic>
          <p:nvPicPr>
            <p:cNvPr id="1180" name="Shape 118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00950" y="2030350"/>
              <a:ext cx="3049862" cy="1763915"/>
            </a:xfrm>
            <a:prstGeom prst="rect">
              <a:avLst/>
            </a:prstGeom>
            <a:noFill/>
            <a:ln>
              <a:noFill/>
            </a:ln>
          </p:spPr>
        </p:pic>
      </p:grpSp>
    </p:spTree>
    <p:extLst>
      <p:ext uri="{BB962C8B-B14F-4D97-AF65-F5344CB8AC3E}">
        <p14:creationId xmlns:p14="http://schemas.microsoft.com/office/powerpoint/2010/main" val="688503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
          <p:cNvSpPr/>
          <p:nvPr/>
        </p:nvSpPr>
        <p:spPr>
          <a:xfrm flipH="1" flipV="1">
            <a:off x="12555966" y="0"/>
            <a:ext cx="799651" cy="792162"/>
          </a:xfrm>
          <a:prstGeom prst="triangle">
            <a:avLst>
              <a:gd name="adj" fmla="val 0"/>
            </a:avLst>
          </a:prstGeom>
          <a:solidFill>
            <a:srgbClr val="92D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7A61549-AAA7-2F49-B514-28F0DDAFEDA2}"/>
              </a:ext>
            </a:extLst>
          </p:cNvPr>
          <p:cNvSpPr>
            <a:spLocks noGrp="1"/>
          </p:cNvSpPr>
          <p:nvPr>
            <p:ph type="title"/>
          </p:nvPr>
        </p:nvSpPr>
        <p:spPr>
          <a:xfrm>
            <a:off x="1068965" y="3571137"/>
            <a:ext cx="10054256" cy="571823"/>
          </a:xfrm>
        </p:spPr>
        <p:txBody>
          <a:bodyPr/>
          <a:lstStyle/>
          <a:p>
            <a:r>
              <a:rPr lang="en-US"/>
              <a:t>OUTLOOK</a:t>
            </a:r>
          </a:p>
        </p:txBody>
      </p:sp>
      <p:sp>
        <p:nvSpPr>
          <p:cNvPr id="3" name="Textplatzhalter 2">
            <a:extLst>
              <a:ext uri="{FF2B5EF4-FFF2-40B4-BE49-F238E27FC236}">
                <a16:creationId xmlns:a16="http://schemas.microsoft.com/office/drawing/2014/main" id="{ABB9BF07-E2AE-C04E-B09C-B6F760059CA6}"/>
              </a:ext>
            </a:extLst>
          </p:cNvPr>
          <p:cNvSpPr>
            <a:spLocks noGrp="1"/>
          </p:cNvSpPr>
          <p:nvPr>
            <p:ph type="body" sz="quarter" idx="10"/>
          </p:nvPr>
        </p:nvSpPr>
        <p:spPr/>
        <p:txBody>
          <a:bodyPr/>
          <a:lstStyle/>
          <a:p>
            <a:r>
              <a:rPr lang="en-US"/>
              <a:t>EXTEND TENZING </a:t>
            </a:r>
            <a:r>
              <a:rPr lang="en-US">
                <a:solidFill>
                  <a:srgbClr val="FFC000"/>
                </a:solidFill>
              </a:rPr>
              <a:t>... for better image processing</a:t>
            </a:r>
          </a:p>
        </p:txBody>
      </p:sp>
    </p:spTree>
    <p:extLst>
      <p:ext uri="{BB962C8B-B14F-4D97-AF65-F5344CB8AC3E}">
        <p14:creationId xmlns:p14="http://schemas.microsoft.com/office/powerpoint/2010/main" val="155197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B225235-AFB0-4C40-AC7A-4C0067662DFE}"/>
              </a:ext>
            </a:extLst>
          </p:cNvPr>
          <p:cNvSpPr>
            <a:spLocks noGrp="1"/>
          </p:cNvSpPr>
          <p:nvPr>
            <p:ph type="title"/>
          </p:nvPr>
        </p:nvSpPr>
        <p:spPr/>
        <p:txBody>
          <a:bodyPr/>
          <a:lstStyle/>
          <a:p>
            <a:r>
              <a:rPr lang="en-US"/>
              <a:t>Image ClUstering usig </a:t>
            </a:r>
            <a:r>
              <a:rPr lang="en-US" b="1"/>
              <a:t>K-Means</a:t>
            </a:r>
          </a:p>
        </p:txBody>
      </p:sp>
      <p:sp>
        <p:nvSpPr>
          <p:cNvPr id="5" name="Textplatzhalter 4">
            <a:extLst>
              <a:ext uri="{FF2B5EF4-FFF2-40B4-BE49-F238E27FC236}">
                <a16:creationId xmlns:a16="http://schemas.microsoft.com/office/drawing/2014/main" id="{903D2B9C-3B5F-E548-9137-38B1CEE6EB6B}"/>
              </a:ext>
            </a:extLst>
          </p:cNvPr>
          <p:cNvSpPr>
            <a:spLocks noGrp="1"/>
          </p:cNvSpPr>
          <p:nvPr>
            <p:ph type="body" sz="quarter" idx="10"/>
          </p:nvPr>
        </p:nvSpPr>
        <p:spPr/>
        <p:txBody>
          <a:bodyPr/>
          <a:lstStyle/>
          <a:p>
            <a:endParaRPr lang="en-US"/>
          </a:p>
        </p:txBody>
      </p:sp>
      <p:sp>
        <p:nvSpPr>
          <p:cNvPr id="6" name="Textplatzhalter 5">
            <a:extLst>
              <a:ext uri="{FF2B5EF4-FFF2-40B4-BE49-F238E27FC236}">
                <a16:creationId xmlns:a16="http://schemas.microsoft.com/office/drawing/2014/main" id="{780983EA-F4ED-3F4B-AC48-1A5017FAAB69}"/>
              </a:ext>
            </a:extLst>
          </p:cNvPr>
          <p:cNvSpPr>
            <a:spLocks noGrp="1"/>
          </p:cNvSpPr>
          <p:nvPr>
            <p:ph type="body" sz="quarter" idx="14"/>
          </p:nvPr>
        </p:nvSpPr>
        <p:spPr>
          <a:xfrm>
            <a:off x="548640" y="2137833"/>
            <a:ext cx="11094720" cy="3772637"/>
          </a:xfrm>
        </p:spPr>
        <p:txBody>
          <a:bodyPr/>
          <a:lstStyle/>
          <a:p>
            <a:r>
              <a:rPr lang="en-US"/>
              <a:t>Extraction of image features</a:t>
            </a:r>
          </a:p>
          <a:p>
            <a:r>
              <a:rPr lang="en-US"/>
              <a:t>Conversion of specific data formats into: </a:t>
            </a:r>
            <a:br>
              <a:rPr lang="en-US"/>
            </a:br>
            <a:r>
              <a:rPr lang="en-US">
                <a:latin typeface="Consolas" panose="020B0609020204030204" pitchFamily="49" charset="0"/>
                <a:cs typeface="Consolas" panose="020B0609020204030204" pitchFamily="49" charset="0"/>
              </a:rPr>
              <a:t>      </a:t>
            </a:r>
            <a:r>
              <a:rPr lang="de-DE" sz="2200">
                <a:effectLst/>
                <a:latin typeface="Consolas" panose="020B0609020204030204" pitchFamily="49" charset="0"/>
                <a:cs typeface="Consolas" panose="020B0609020204030204" pitchFamily="49" charset="0"/>
              </a:rPr>
              <a:t>org</a:t>
            </a:r>
            <a:r>
              <a:rPr lang="de-DE" sz="2200">
                <a:latin typeface="Consolas" panose="020B0609020204030204" pitchFamily="49" charset="0"/>
                <a:cs typeface="Consolas" panose="020B0609020204030204" pitchFamily="49" charset="0"/>
              </a:rPr>
              <a:t>.apache.spark.mllib.linalg.{Vector, Vectors}</a:t>
            </a:r>
          </a:p>
          <a:p>
            <a:r>
              <a:rPr lang="en-US"/>
              <a:t>Features are persisted in this reusable format as a Parquet file</a:t>
            </a:r>
          </a:p>
          <a:p>
            <a:endParaRPr lang="en-US"/>
          </a:p>
          <a:p>
            <a:r>
              <a:rPr lang="en-US">
                <a:solidFill>
                  <a:schemeClr val="tx1"/>
                </a:solidFill>
              </a:rPr>
              <a:t>From here we go ... apply SparkML code to a part of the compound dataset.</a:t>
            </a:r>
            <a:br>
              <a:rPr lang="en-US">
                <a:solidFill>
                  <a:schemeClr val="tx1"/>
                </a:solidFill>
              </a:rPr>
            </a:br>
            <a:endParaRPr lang="en-US">
              <a:solidFill>
                <a:schemeClr val="tx1"/>
              </a:solidFill>
            </a:endParaRPr>
          </a:p>
          <a:p>
            <a:r>
              <a:rPr lang="en-US"/>
              <a:t>Finally we feed the new labels back into the compound dataset </a:t>
            </a:r>
            <a:br>
              <a:rPr lang="en-US"/>
            </a:br>
            <a:r>
              <a:rPr lang="en-US"/>
              <a:t>    </a:t>
            </a:r>
            <a:r>
              <a:rPr lang="en-US">
                <a:sym typeface="Wingdings" pitchFamily="2" charset="2"/>
              </a:rPr>
              <a:t></a:t>
            </a:r>
            <a:r>
              <a:rPr lang="en-US"/>
              <a:t> e.g., for comparison of different clustering models with known clusters</a:t>
            </a:r>
            <a:endParaRPr lang="de-DE">
              <a:latin typeface="Consolas" panose="020B0609020204030204" pitchFamily="49" charset="0"/>
              <a:cs typeface="Consolas" panose="020B0609020204030204" pitchFamily="49" charset="0"/>
            </a:endParaRPr>
          </a:p>
          <a:p>
            <a:endParaRPr lang="en-US">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686192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
          <p:cNvSpPr/>
          <p:nvPr/>
        </p:nvSpPr>
        <p:spPr>
          <a:xfrm flipH="1" flipV="1">
            <a:off x="12555966" y="0"/>
            <a:ext cx="799651" cy="792162"/>
          </a:xfrm>
          <a:prstGeom prst="triangle">
            <a:avLst>
              <a:gd name="adj" fmla="val 0"/>
            </a:avLst>
          </a:prstGeom>
          <a:solidFill>
            <a:srgbClr val="92D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7A61549-AAA7-2F49-B514-28F0DDAFEDA2}"/>
              </a:ext>
            </a:extLst>
          </p:cNvPr>
          <p:cNvSpPr>
            <a:spLocks noGrp="1"/>
          </p:cNvSpPr>
          <p:nvPr>
            <p:ph type="title"/>
          </p:nvPr>
        </p:nvSpPr>
        <p:spPr>
          <a:xfrm>
            <a:off x="1068965" y="3571137"/>
            <a:ext cx="10054256" cy="571823"/>
          </a:xfrm>
        </p:spPr>
        <p:txBody>
          <a:bodyPr/>
          <a:lstStyle/>
          <a:p>
            <a:r>
              <a:rPr lang="en-US"/>
              <a:t>DEMO 2</a:t>
            </a:r>
          </a:p>
        </p:txBody>
      </p:sp>
      <p:sp>
        <p:nvSpPr>
          <p:cNvPr id="3" name="Textplatzhalter 2">
            <a:extLst>
              <a:ext uri="{FF2B5EF4-FFF2-40B4-BE49-F238E27FC236}">
                <a16:creationId xmlns:a16="http://schemas.microsoft.com/office/drawing/2014/main" id="{ABB9BF07-E2AE-C04E-B09C-B6F760059CA6}"/>
              </a:ext>
            </a:extLst>
          </p:cNvPr>
          <p:cNvSpPr>
            <a:spLocks noGrp="1"/>
          </p:cNvSpPr>
          <p:nvPr>
            <p:ph type="body" sz="quarter" idx="10"/>
          </p:nvPr>
        </p:nvSpPr>
        <p:spPr/>
        <p:txBody>
          <a:bodyPr/>
          <a:lstStyle/>
          <a:p>
            <a:r>
              <a:rPr lang="en-US"/>
              <a:t>Image &amp; Feature Processing</a:t>
            </a:r>
          </a:p>
        </p:txBody>
      </p:sp>
    </p:spTree>
    <p:extLst>
      <p:ext uri="{BB962C8B-B14F-4D97-AF65-F5344CB8AC3E}">
        <p14:creationId xmlns:p14="http://schemas.microsoft.com/office/powerpoint/2010/main" val="138798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hteck 45">
            <a:extLst>
              <a:ext uri="{FF2B5EF4-FFF2-40B4-BE49-F238E27FC236}">
                <a16:creationId xmlns:a16="http://schemas.microsoft.com/office/drawing/2014/main" id="{6363C287-3776-364C-A82E-6972C4435D71}"/>
              </a:ext>
            </a:extLst>
          </p:cNvPr>
          <p:cNvSpPr/>
          <p:nvPr/>
        </p:nvSpPr>
        <p:spPr>
          <a:xfrm>
            <a:off x="874643" y="619051"/>
            <a:ext cx="8653670" cy="2185014"/>
          </a:xfrm>
          <a:prstGeom prst="rect">
            <a:avLst/>
          </a:prstGeom>
          <a:gradFill flip="none" rotWithShape="1">
            <a:gsLst>
              <a:gs pos="100000">
                <a:schemeClr val="bg1"/>
              </a:gs>
              <a:gs pos="21000">
                <a:schemeClr val="accent1">
                  <a:lumMod val="20000"/>
                  <a:lumOff val="80000"/>
                  <a:shade val="100000"/>
                  <a:satMod val="11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chemeClr val="bg1"/>
              </a:solidFill>
            </a:endParaRPr>
          </a:p>
        </p:txBody>
      </p:sp>
      <p:sp>
        <p:nvSpPr>
          <p:cNvPr id="7" name="Rechteck 6">
            <a:extLst>
              <a:ext uri="{FF2B5EF4-FFF2-40B4-BE49-F238E27FC236}">
                <a16:creationId xmlns:a16="http://schemas.microsoft.com/office/drawing/2014/main" id="{20A73E4B-362B-484C-891C-A770F8F1C766}"/>
              </a:ext>
            </a:extLst>
          </p:cNvPr>
          <p:cNvSpPr/>
          <p:nvPr/>
        </p:nvSpPr>
        <p:spPr>
          <a:xfrm>
            <a:off x="914400" y="2942519"/>
            <a:ext cx="8653670" cy="50145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chemeClr val="bg1"/>
              </a:solidFill>
            </a:endParaRPr>
          </a:p>
        </p:txBody>
      </p:sp>
      <p:sp>
        <p:nvSpPr>
          <p:cNvPr id="6" name="Rechteck 5">
            <a:extLst>
              <a:ext uri="{FF2B5EF4-FFF2-40B4-BE49-F238E27FC236}">
                <a16:creationId xmlns:a16="http://schemas.microsoft.com/office/drawing/2014/main" id="{C87A35CA-F6D5-0F4A-865B-524FB5A025AF}"/>
              </a:ext>
            </a:extLst>
          </p:cNvPr>
          <p:cNvSpPr/>
          <p:nvPr/>
        </p:nvSpPr>
        <p:spPr>
          <a:xfrm>
            <a:off x="914400" y="5885534"/>
            <a:ext cx="8653670" cy="55145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chemeClr val="bg1"/>
              </a:solidFill>
            </a:endParaRPr>
          </a:p>
        </p:txBody>
      </p:sp>
      <p:sp>
        <p:nvSpPr>
          <p:cNvPr id="5" name="Rechteck 4">
            <a:extLst>
              <a:ext uri="{FF2B5EF4-FFF2-40B4-BE49-F238E27FC236}">
                <a16:creationId xmlns:a16="http://schemas.microsoft.com/office/drawing/2014/main" id="{6290FB36-6855-8C4C-AEE2-5A50F5D822D6}"/>
              </a:ext>
            </a:extLst>
          </p:cNvPr>
          <p:cNvSpPr/>
          <p:nvPr/>
        </p:nvSpPr>
        <p:spPr>
          <a:xfrm>
            <a:off x="927652" y="3525069"/>
            <a:ext cx="8653670" cy="224015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chemeClr val="bg1"/>
              </a:solidFill>
            </a:endParaRPr>
          </a:p>
        </p:txBody>
      </p:sp>
      <p:sp>
        <p:nvSpPr>
          <p:cNvPr id="4" name="Rechteck 3">
            <a:extLst>
              <a:ext uri="{FF2B5EF4-FFF2-40B4-BE49-F238E27FC236}">
                <a16:creationId xmlns:a16="http://schemas.microsoft.com/office/drawing/2014/main" id="{7D67243A-EC22-9045-9507-94F416B236A1}"/>
              </a:ext>
            </a:extLst>
          </p:cNvPr>
          <p:cNvSpPr/>
          <p:nvPr/>
        </p:nvSpPr>
        <p:spPr>
          <a:xfrm>
            <a:off x="874643" y="104441"/>
            <a:ext cx="11039061" cy="6471002"/>
          </a:xfrm>
          <a:prstGeom prst="rect">
            <a:avLst/>
          </a:prstGeom>
        </p:spPr>
        <p:txBody>
          <a:bodyPr wrap="square">
            <a:spAutoFit/>
          </a:bodyPr>
          <a:lstStyle/>
          <a:p>
            <a:r>
              <a:rPr lang="en-US" sz="1100">
                <a:solidFill>
                  <a:schemeClr val="bg1"/>
                </a:solidFill>
              </a:rPr>
              <a:t>/GITHUB/TSA_finance/bin</a:t>
            </a:r>
          </a:p>
          <a:p>
            <a:r>
              <a:rPr lang="en-US" sz="1100"/>
              <a:t>./runSpark2.sh </a:t>
            </a:r>
          </a:p>
          <a:p>
            <a:endParaRPr lang="en-US" sz="1100"/>
          </a:p>
          <a:p>
            <a:r>
              <a:rPr lang="en-US" sz="1100"/>
              <a:t>import org.apache.spark.rdd.RDD</a:t>
            </a:r>
          </a:p>
          <a:p>
            <a:r>
              <a:rPr lang="en-US" sz="1100"/>
              <a:t>import org.apache.spark.mllib.linalg.{Vector, Vectors}</a:t>
            </a:r>
          </a:p>
          <a:p>
            <a:r>
              <a:rPr lang="en-US" sz="1100"/>
              <a:t>import org.apache.spark.mllib.regression.LabeledPoint</a:t>
            </a:r>
          </a:p>
          <a:p>
            <a:r>
              <a:rPr lang="en-US" sz="1100"/>
              <a:t>import org.apache.spark.mllib.clustering.{KMeans, KMeansModel}</a:t>
            </a:r>
          </a:p>
          <a:p>
            <a:r>
              <a:rPr lang="de-DE" sz="1100"/>
              <a:t>import lire.Base64ImageConverter</a:t>
            </a:r>
            <a:br>
              <a:rPr lang="de-DE" sz="1100"/>
            </a:br>
            <a:r>
              <a:rPr lang="de-DE" sz="1100"/>
              <a:t>import lire.LireToolWrapperGF</a:t>
            </a:r>
          </a:p>
          <a:p>
            <a:endParaRPr lang="en-US"/>
          </a:p>
          <a:p>
            <a:r>
              <a:rPr lang="en-US" sz="1100"/>
              <a:t>val sqlContext = new org.apache.spark.sql.SQLContext(sc)</a:t>
            </a:r>
          </a:p>
          <a:p>
            <a:r>
              <a:rPr lang="en-US" sz="1100"/>
              <a:t>import sqlContext.implicits._</a:t>
            </a:r>
          </a:p>
          <a:p>
            <a:endParaRPr lang="en-US" sz="1100"/>
          </a:p>
          <a:p>
            <a:endParaRPr lang="en-US" sz="1100"/>
          </a:p>
          <a:p>
            <a:r>
              <a:rPr lang="en-US" sz="1100" b="1"/>
              <a:t>// FEATURE EXTRACTION USING OPEN SOURECE LIBRARIES ...</a:t>
            </a:r>
          </a:p>
          <a:p>
            <a:endParaRPr lang="en-US" sz="1100"/>
          </a:p>
          <a:p>
            <a:endParaRPr lang="en-US" sz="1100"/>
          </a:p>
          <a:p>
            <a:r>
              <a:rPr lang="en-US" sz="1100"/>
              <a:t>// </a:t>
            </a:r>
            <a:r>
              <a:rPr lang="en-US" sz="1100" b="1"/>
              <a:t>THIS IS ONE SLICE OF THE “COMPOUND DATASET”: </a:t>
            </a:r>
            <a:r>
              <a:rPr lang="en-US" sz="1100">
                <a:solidFill>
                  <a:schemeClr val="accent1"/>
                </a:solidFill>
              </a:rPr>
              <a:t>Images can be vectorized in multiple ways, e.g., using color histograms</a:t>
            </a:r>
          </a:p>
          <a:p>
            <a:r>
              <a:rPr lang="en-US" sz="1100"/>
              <a:t>val dataPath = "/GITHUB/finance/data/out/image-analysis/A_2018-09-10-21-11-49/image_MD_ALL.parquet”</a:t>
            </a:r>
          </a:p>
          <a:p>
            <a:endParaRPr lang="en-US" sz="1100"/>
          </a:p>
          <a:p>
            <a:r>
              <a:rPr lang="en-US" sz="1100"/>
              <a:t>val df = sqlContext.read.parquet(dataPath)</a:t>
            </a:r>
          </a:p>
          <a:p>
            <a:r>
              <a:rPr lang="en-US" sz="1100"/>
              <a:t>val feature = df.select( "FCTH" )</a:t>
            </a:r>
          </a:p>
          <a:p>
            <a:r>
              <a:rPr lang="en-US" sz="1100"/>
              <a:t>val input = feature.rdd.map( x =&gt; x.getAs[org.apache.spark.mllib.linalg.Vector]("FCTH") );</a:t>
            </a:r>
          </a:p>
          <a:p>
            <a:endParaRPr lang="en-US" sz="1100"/>
          </a:p>
          <a:p>
            <a:r>
              <a:rPr lang="en-US" sz="1100"/>
              <a:t>val kmeans = new KMeans().setK(8).setSeed(1L)</a:t>
            </a:r>
          </a:p>
          <a:p>
            <a:r>
              <a:rPr lang="en-US" sz="1100"/>
              <a:t>val model = kmeans.run( input )</a:t>
            </a:r>
          </a:p>
          <a:p>
            <a:endParaRPr lang="en-US" sz="1100"/>
          </a:p>
          <a:p>
            <a:r>
              <a:rPr lang="en-US" sz="1100"/>
              <a:t>val WSSSE = model.computeCost(vectors)</a:t>
            </a:r>
          </a:p>
          <a:p>
            <a:r>
              <a:rPr lang="en-US" sz="1100"/>
              <a:t>println(s"Within Set Sum of Squared Errors = $WSSSE")</a:t>
            </a:r>
          </a:p>
          <a:p>
            <a:endParaRPr lang="en-US" sz="1100"/>
          </a:p>
          <a:p>
            <a:r>
              <a:rPr lang="en-US" sz="1100" b="1"/>
              <a:t>// Shows the result: </a:t>
            </a:r>
            <a:r>
              <a:rPr lang="en-US" sz="1100" b="1">
                <a:solidFill>
                  <a:srgbClr val="00B0F0"/>
                </a:solidFill>
              </a:rPr>
              <a:t>TODO</a:t>
            </a:r>
            <a:r>
              <a:rPr lang="en-US" sz="1100">
                <a:solidFill>
                  <a:srgbClr val="00B0F0"/>
                </a:solidFill>
              </a:rPr>
              <a:t>: WRAP THIS MODEL INTO A “TENZING LABELER WHICH ALSO PERSISTD THE RESULTS IN MD-Collection”</a:t>
            </a:r>
          </a:p>
          <a:p>
            <a:r>
              <a:rPr lang="en-US" sz="1100"/>
              <a:t>println("Cluster Centers: ")</a:t>
            </a:r>
          </a:p>
          <a:p>
            <a:r>
              <a:rPr lang="en-US" sz="1100"/>
              <a:t>model.clusterCenters.foreach(println)</a:t>
            </a:r>
          </a:p>
          <a:p>
            <a:endParaRPr lang="en-US" sz="1100"/>
          </a:p>
          <a:p>
            <a:endParaRPr lang="en-US" sz="1100"/>
          </a:p>
          <a:p>
            <a:r>
              <a:rPr lang="en-US" sz="1100"/>
              <a:t>val dataToCluster = ....</a:t>
            </a:r>
          </a:p>
          <a:p>
            <a:r>
              <a:rPr lang="en-US" sz="1100"/>
              <a:t>val labeledDdata = model.predict( dataToCluster )</a:t>
            </a:r>
          </a:p>
        </p:txBody>
      </p:sp>
      <p:grpSp>
        <p:nvGrpSpPr>
          <p:cNvPr id="8" name="Shape 413">
            <a:extLst>
              <a:ext uri="{FF2B5EF4-FFF2-40B4-BE49-F238E27FC236}">
                <a16:creationId xmlns:a16="http://schemas.microsoft.com/office/drawing/2014/main" id="{7D436005-A527-204B-BCC2-7D6CAB276165}"/>
              </a:ext>
            </a:extLst>
          </p:cNvPr>
          <p:cNvGrpSpPr/>
          <p:nvPr/>
        </p:nvGrpSpPr>
        <p:grpSpPr>
          <a:xfrm>
            <a:off x="10816347" y="1286299"/>
            <a:ext cx="802853" cy="715186"/>
            <a:chOff x="1881665" y="885089"/>
            <a:chExt cx="662940" cy="590550"/>
          </a:xfrm>
          <a:solidFill>
            <a:schemeClr val="accent2"/>
          </a:solidFill>
        </p:grpSpPr>
        <p:sp>
          <p:nvSpPr>
            <p:cNvPr id="9" name="Shape 414">
              <a:extLst>
                <a:ext uri="{FF2B5EF4-FFF2-40B4-BE49-F238E27FC236}">
                  <a16:creationId xmlns:a16="http://schemas.microsoft.com/office/drawing/2014/main" id="{D2F80BE2-A898-7741-A631-2516463E9962}"/>
                </a:ext>
              </a:extLst>
            </p:cNvPr>
            <p:cNvSpPr/>
            <p:nvPr/>
          </p:nvSpPr>
          <p:spPr>
            <a:xfrm>
              <a:off x="2152175" y="885089"/>
              <a:ext cx="123825" cy="590550"/>
            </a:xfrm>
            <a:custGeom>
              <a:avLst/>
              <a:gdLst/>
              <a:ahLst/>
              <a:cxnLst/>
              <a:rect l="0" t="0" r="0" b="0"/>
              <a:pathLst>
                <a:path w="123825" h="590550" extrusionOk="0">
                  <a:moveTo>
                    <a:pt x="118586" y="159544"/>
                  </a:moveTo>
                  <a:cubicBezTo>
                    <a:pt x="118586" y="131921"/>
                    <a:pt x="98584" y="109061"/>
                    <a:pt x="71914" y="104299"/>
                  </a:cubicBezTo>
                  <a:lnTo>
                    <a:pt x="71914" y="7144"/>
                  </a:lnTo>
                  <a:lnTo>
                    <a:pt x="53816" y="7144"/>
                  </a:lnTo>
                  <a:lnTo>
                    <a:pt x="53816" y="104299"/>
                  </a:lnTo>
                  <a:cubicBezTo>
                    <a:pt x="27146" y="109061"/>
                    <a:pt x="7144" y="131921"/>
                    <a:pt x="7144" y="159544"/>
                  </a:cubicBezTo>
                  <a:cubicBezTo>
                    <a:pt x="7144" y="184309"/>
                    <a:pt x="23336" y="206216"/>
                    <a:pt x="46196" y="212884"/>
                  </a:cubicBezTo>
                  <a:cubicBezTo>
                    <a:pt x="46196" y="212884"/>
                    <a:pt x="46196" y="212884"/>
                    <a:pt x="46196" y="212884"/>
                  </a:cubicBezTo>
                  <a:cubicBezTo>
                    <a:pt x="48101" y="212884"/>
                    <a:pt x="49054" y="213836"/>
                    <a:pt x="50959" y="213836"/>
                  </a:cubicBezTo>
                  <a:cubicBezTo>
                    <a:pt x="51911" y="213836"/>
                    <a:pt x="51911" y="213836"/>
                    <a:pt x="52864" y="213836"/>
                  </a:cubicBezTo>
                  <a:cubicBezTo>
                    <a:pt x="52864" y="213836"/>
                    <a:pt x="53816" y="213836"/>
                    <a:pt x="53816" y="213836"/>
                  </a:cubicBezTo>
                  <a:lnTo>
                    <a:pt x="53816" y="241459"/>
                  </a:lnTo>
                  <a:cubicBezTo>
                    <a:pt x="27146" y="246221"/>
                    <a:pt x="7144" y="269081"/>
                    <a:pt x="7144" y="296704"/>
                  </a:cubicBezTo>
                  <a:cubicBezTo>
                    <a:pt x="7144" y="321469"/>
                    <a:pt x="23336" y="343376"/>
                    <a:pt x="46196" y="350044"/>
                  </a:cubicBezTo>
                  <a:cubicBezTo>
                    <a:pt x="46196" y="350044"/>
                    <a:pt x="46196" y="350044"/>
                    <a:pt x="46196" y="350044"/>
                  </a:cubicBezTo>
                  <a:cubicBezTo>
                    <a:pt x="48101" y="350044"/>
                    <a:pt x="49054" y="350996"/>
                    <a:pt x="50959" y="350996"/>
                  </a:cubicBezTo>
                  <a:cubicBezTo>
                    <a:pt x="51911" y="350996"/>
                    <a:pt x="51911" y="350996"/>
                    <a:pt x="52864" y="350996"/>
                  </a:cubicBezTo>
                  <a:cubicBezTo>
                    <a:pt x="52864" y="350996"/>
                    <a:pt x="53816" y="350996"/>
                    <a:pt x="53816" y="350996"/>
                  </a:cubicBezTo>
                  <a:lnTo>
                    <a:pt x="53816" y="378619"/>
                  </a:lnTo>
                  <a:cubicBezTo>
                    <a:pt x="27146" y="383381"/>
                    <a:pt x="7144" y="406241"/>
                    <a:pt x="7144" y="433864"/>
                  </a:cubicBezTo>
                  <a:cubicBezTo>
                    <a:pt x="7144" y="458629"/>
                    <a:pt x="23336" y="480536"/>
                    <a:pt x="46196" y="487204"/>
                  </a:cubicBezTo>
                  <a:cubicBezTo>
                    <a:pt x="46196" y="487204"/>
                    <a:pt x="46196" y="487204"/>
                    <a:pt x="46196" y="487204"/>
                  </a:cubicBezTo>
                  <a:cubicBezTo>
                    <a:pt x="48101" y="487204"/>
                    <a:pt x="49054" y="488156"/>
                    <a:pt x="50959" y="488156"/>
                  </a:cubicBezTo>
                  <a:cubicBezTo>
                    <a:pt x="51911" y="488156"/>
                    <a:pt x="51911" y="488156"/>
                    <a:pt x="52864" y="488156"/>
                  </a:cubicBezTo>
                  <a:cubicBezTo>
                    <a:pt x="52864" y="488156"/>
                    <a:pt x="53816" y="488156"/>
                    <a:pt x="53816" y="488156"/>
                  </a:cubicBezTo>
                  <a:lnTo>
                    <a:pt x="53816" y="585311"/>
                  </a:lnTo>
                  <a:lnTo>
                    <a:pt x="71914" y="585311"/>
                  </a:lnTo>
                  <a:lnTo>
                    <a:pt x="71914" y="489109"/>
                  </a:lnTo>
                  <a:cubicBezTo>
                    <a:pt x="98584" y="484346"/>
                    <a:pt x="118586" y="461486"/>
                    <a:pt x="118586" y="433864"/>
                  </a:cubicBezTo>
                  <a:cubicBezTo>
                    <a:pt x="118586" y="406241"/>
                    <a:pt x="98584" y="383381"/>
                    <a:pt x="71914" y="378619"/>
                  </a:cubicBezTo>
                  <a:lnTo>
                    <a:pt x="71914" y="350996"/>
                  </a:lnTo>
                  <a:cubicBezTo>
                    <a:pt x="98584" y="346234"/>
                    <a:pt x="118586" y="323374"/>
                    <a:pt x="118586" y="295751"/>
                  </a:cubicBezTo>
                  <a:cubicBezTo>
                    <a:pt x="118586" y="268129"/>
                    <a:pt x="98584" y="245269"/>
                    <a:pt x="71914" y="240506"/>
                  </a:cubicBezTo>
                  <a:lnTo>
                    <a:pt x="71914" y="212884"/>
                  </a:lnTo>
                  <a:cubicBezTo>
                    <a:pt x="98584" y="210026"/>
                    <a:pt x="118586" y="187166"/>
                    <a:pt x="118586" y="159544"/>
                  </a:cubicBezTo>
                  <a:close/>
                  <a:moveTo>
                    <a:pt x="100489" y="159544"/>
                  </a:moveTo>
                  <a:cubicBezTo>
                    <a:pt x="100489" y="176689"/>
                    <a:pt x="88106" y="191929"/>
                    <a:pt x="71914" y="195739"/>
                  </a:cubicBezTo>
                  <a:lnTo>
                    <a:pt x="71914" y="123349"/>
                  </a:lnTo>
                  <a:cubicBezTo>
                    <a:pt x="88106" y="127159"/>
                    <a:pt x="100489" y="141446"/>
                    <a:pt x="100489" y="159544"/>
                  </a:cubicBezTo>
                  <a:close/>
                  <a:moveTo>
                    <a:pt x="100489" y="434816"/>
                  </a:moveTo>
                  <a:cubicBezTo>
                    <a:pt x="100489" y="451961"/>
                    <a:pt x="88106" y="467201"/>
                    <a:pt x="71914" y="471011"/>
                  </a:cubicBezTo>
                  <a:lnTo>
                    <a:pt x="71914" y="397669"/>
                  </a:lnTo>
                  <a:cubicBezTo>
                    <a:pt x="88106" y="402431"/>
                    <a:pt x="100489" y="416719"/>
                    <a:pt x="100489" y="434816"/>
                  </a:cubicBezTo>
                  <a:close/>
                  <a:moveTo>
                    <a:pt x="100489" y="296704"/>
                  </a:moveTo>
                  <a:cubicBezTo>
                    <a:pt x="100489" y="313849"/>
                    <a:pt x="88106" y="329089"/>
                    <a:pt x="71914" y="332899"/>
                  </a:cubicBezTo>
                  <a:lnTo>
                    <a:pt x="71914" y="260509"/>
                  </a:lnTo>
                  <a:cubicBezTo>
                    <a:pt x="88106" y="264319"/>
                    <a:pt x="100489" y="279559"/>
                    <a:pt x="100489" y="29670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10" name="Shape 415">
              <a:extLst>
                <a:ext uri="{FF2B5EF4-FFF2-40B4-BE49-F238E27FC236}">
                  <a16:creationId xmlns:a16="http://schemas.microsoft.com/office/drawing/2014/main" id="{276107D8-893A-534F-8EC9-65F053CC3357}"/>
                </a:ext>
              </a:extLst>
            </p:cNvPr>
            <p:cNvSpPr/>
            <p:nvPr/>
          </p:nvSpPr>
          <p:spPr>
            <a:xfrm>
              <a:off x="2286478" y="981292"/>
              <a:ext cx="123825" cy="123825"/>
            </a:xfrm>
            <a:custGeom>
              <a:avLst/>
              <a:gdLst/>
              <a:ahLst/>
              <a:cxnLst/>
              <a:rect l="0" t="0" r="0" b="0"/>
              <a:pathLst>
                <a:path w="123825" h="123825" extrusionOk="0">
                  <a:moveTo>
                    <a:pt x="63341" y="7144"/>
                  </a:moveTo>
                  <a:cubicBezTo>
                    <a:pt x="32861" y="7144"/>
                    <a:pt x="7144" y="31909"/>
                    <a:pt x="7144" y="63341"/>
                  </a:cubicBezTo>
                  <a:cubicBezTo>
                    <a:pt x="7144" y="94774"/>
                    <a:pt x="31909" y="119539"/>
                    <a:pt x="63341" y="119539"/>
                  </a:cubicBezTo>
                  <a:cubicBezTo>
                    <a:pt x="94774" y="119539"/>
                    <a:pt x="119539" y="94774"/>
                    <a:pt x="119539" y="63341"/>
                  </a:cubicBezTo>
                  <a:cubicBezTo>
                    <a:pt x="119539" y="31909"/>
                    <a:pt x="93821" y="7144"/>
                    <a:pt x="63341" y="7144"/>
                  </a:cubicBezTo>
                  <a:close/>
                  <a:moveTo>
                    <a:pt x="63341" y="100489"/>
                  </a:moveTo>
                  <a:cubicBezTo>
                    <a:pt x="42386" y="100489"/>
                    <a:pt x="26194" y="83344"/>
                    <a:pt x="26194" y="63341"/>
                  </a:cubicBezTo>
                  <a:cubicBezTo>
                    <a:pt x="26194" y="43339"/>
                    <a:pt x="43339" y="26194"/>
                    <a:pt x="63341" y="26194"/>
                  </a:cubicBezTo>
                  <a:cubicBezTo>
                    <a:pt x="83344" y="26194"/>
                    <a:pt x="100489" y="43339"/>
                    <a:pt x="100489" y="63341"/>
                  </a:cubicBezTo>
                  <a:cubicBezTo>
                    <a:pt x="100489" y="83344"/>
                    <a:pt x="83344" y="100489"/>
                    <a:pt x="63341" y="100489"/>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11" name="Shape 416">
              <a:extLst>
                <a:ext uri="{FF2B5EF4-FFF2-40B4-BE49-F238E27FC236}">
                  <a16:creationId xmlns:a16="http://schemas.microsoft.com/office/drawing/2014/main" id="{3B36A2C9-C0CA-4747-AE4A-0375BCB501DA}"/>
                </a:ext>
              </a:extLst>
            </p:cNvPr>
            <p:cNvSpPr/>
            <p:nvPr/>
          </p:nvSpPr>
          <p:spPr>
            <a:xfrm>
              <a:off x="2420780" y="981292"/>
              <a:ext cx="123825" cy="123825"/>
            </a:xfrm>
            <a:custGeom>
              <a:avLst/>
              <a:gdLst/>
              <a:ahLst/>
              <a:cxnLst/>
              <a:rect l="0" t="0" r="0" b="0"/>
              <a:pathLst>
                <a:path w="123825" h="123825" extrusionOk="0">
                  <a:moveTo>
                    <a:pt x="63341" y="119539"/>
                  </a:moveTo>
                  <a:cubicBezTo>
                    <a:pt x="93821" y="119539"/>
                    <a:pt x="119539" y="94774"/>
                    <a:pt x="119539" y="63341"/>
                  </a:cubicBezTo>
                  <a:cubicBezTo>
                    <a:pt x="119539" y="31909"/>
                    <a:pt x="94774" y="7144"/>
                    <a:pt x="63341" y="7144"/>
                  </a:cubicBezTo>
                  <a:cubicBezTo>
                    <a:pt x="31909" y="7144"/>
                    <a:pt x="7144" y="31909"/>
                    <a:pt x="7144" y="63341"/>
                  </a:cubicBezTo>
                  <a:cubicBezTo>
                    <a:pt x="7144" y="94774"/>
                    <a:pt x="32861" y="119539"/>
                    <a:pt x="63341" y="119539"/>
                  </a:cubicBezTo>
                  <a:close/>
                  <a:moveTo>
                    <a:pt x="63341" y="25241"/>
                  </a:moveTo>
                  <a:cubicBezTo>
                    <a:pt x="84296" y="25241"/>
                    <a:pt x="100489" y="42386"/>
                    <a:pt x="100489" y="62389"/>
                  </a:cubicBezTo>
                  <a:cubicBezTo>
                    <a:pt x="100489" y="82391"/>
                    <a:pt x="83344" y="99536"/>
                    <a:pt x="63341" y="99536"/>
                  </a:cubicBezTo>
                  <a:cubicBezTo>
                    <a:pt x="43339" y="99536"/>
                    <a:pt x="26194" y="82391"/>
                    <a:pt x="26194" y="62389"/>
                  </a:cubicBezTo>
                  <a:cubicBezTo>
                    <a:pt x="26194" y="42386"/>
                    <a:pt x="43339" y="25241"/>
                    <a:pt x="63341" y="25241"/>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12" name="Shape 417">
              <a:extLst>
                <a:ext uri="{FF2B5EF4-FFF2-40B4-BE49-F238E27FC236}">
                  <a16:creationId xmlns:a16="http://schemas.microsoft.com/office/drawing/2014/main" id="{52EF0719-3FAB-9346-9FA0-8077D6B488BC}"/>
                </a:ext>
              </a:extLst>
            </p:cNvPr>
            <p:cNvSpPr/>
            <p:nvPr/>
          </p:nvSpPr>
          <p:spPr>
            <a:xfrm>
              <a:off x="1881665" y="981292"/>
              <a:ext cx="123825" cy="123825"/>
            </a:xfrm>
            <a:custGeom>
              <a:avLst/>
              <a:gdLst/>
              <a:ahLst/>
              <a:cxnLst/>
              <a:rect l="0" t="0" r="0" b="0"/>
              <a:pathLst>
                <a:path w="123825" h="123825" extrusionOk="0">
                  <a:moveTo>
                    <a:pt x="63341" y="7144"/>
                  </a:moveTo>
                  <a:cubicBezTo>
                    <a:pt x="31909" y="7144"/>
                    <a:pt x="7144" y="31909"/>
                    <a:pt x="7144" y="63341"/>
                  </a:cubicBezTo>
                  <a:cubicBezTo>
                    <a:pt x="7144" y="94774"/>
                    <a:pt x="31909" y="119539"/>
                    <a:pt x="63341" y="119539"/>
                  </a:cubicBezTo>
                  <a:cubicBezTo>
                    <a:pt x="94774" y="119539"/>
                    <a:pt x="119539" y="94774"/>
                    <a:pt x="119539" y="63341"/>
                  </a:cubicBezTo>
                  <a:cubicBezTo>
                    <a:pt x="119539" y="31909"/>
                    <a:pt x="93821" y="7144"/>
                    <a:pt x="63341" y="714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13" name="Shape 418">
              <a:extLst>
                <a:ext uri="{FF2B5EF4-FFF2-40B4-BE49-F238E27FC236}">
                  <a16:creationId xmlns:a16="http://schemas.microsoft.com/office/drawing/2014/main" id="{9F9FE16D-0E0E-394D-9217-05CBA1587634}"/>
                </a:ext>
              </a:extLst>
            </p:cNvPr>
            <p:cNvSpPr/>
            <p:nvPr/>
          </p:nvSpPr>
          <p:spPr>
            <a:xfrm>
              <a:off x="2015968" y="981292"/>
              <a:ext cx="123825" cy="123825"/>
            </a:xfrm>
            <a:custGeom>
              <a:avLst/>
              <a:gdLst/>
              <a:ahLst/>
              <a:cxnLst/>
              <a:rect l="0" t="0" r="0" b="0"/>
              <a:pathLst>
                <a:path w="123825" h="123825" extrusionOk="0">
                  <a:moveTo>
                    <a:pt x="63341" y="7144"/>
                  </a:moveTo>
                  <a:cubicBezTo>
                    <a:pt x="32861" y="7144"/>
                    <a:pt x="7144" y="31909"/>
                    <a:pt x="7144" y="63341"/>
                  </a:cubicBezTo>
                  <a:cubicBezTo>
                    <a:pt x="7144" y="94774"/>
                    <a:pt x="31909" y="119539"/>
                    <a:pt x="63341" y="119539"/>
                  </a:cubicBezTo>
                  <a:cubicBezTo>
                    <a:pt x="94774" y="119539"/>
                    <a:pt x="119539" y="94774"/>
                    <a:pt x="119539" y="63341"/>
                  </a:cubicBezTo>
                  <a:cubicBezTo>
                    <a:pt x="119539" y="31909"/>
                    <a:pt x="94774" y="7144"/>
                    <a:pt x="63341" y="714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14" name="Shape 419">
              <a:extLst>
                <a:ext uri="{FF2B5EF4-FFF2-40B4-BE49-F238E27FC236}">
                  <a16:creationId xmlns:a16="http://schemas.microsoft.com/office/drawing/2014/main" id="{9C656168-2F4E-1B4E-8E8B-7243D29A2F5A}"/>
                </a:ext>
              </a:extLst>
            </p:cNvPr>
            <p:cNvSpPr/>
            <p:nvPr/>
          </p:nvSpPr>
          <p:spPr>
            <a:xfrm>
              <a:off x="2286478" y="1118452"/>
              <a:ext cx="123825" cy="123825"/>
            </a:xfrm>
            <a:custGeom>
              <a:avLst/>
              <a:gdLst/>
              <a:ahLst/>
              <a:cxnLst/>
              <a:rect l="0" t="0" r="0" b="0"/>
              <a:pathLst>
                <a:path w="123825" h="123825" extrusionOk="0">
                  <a:moveTo>
                    <a:pt x="63341" y="7144"/>
                  </a:moveTo>
                  <a:cubicBezTo>
                    <a:pt x="32861" y="7144"/>
                    <a:pt x="7144" y="31909"/>
                    <a:pt x="7144" y="63341"/>
                  </a:cubicBezTo>
                  <a:cubicBezTo>
                    <a:pt x="7144" y="94774"/>
                    <a:pt x="31909" y="119539"/>
                    <a:pt x="63341" y="119539"/>
                  </a:cubicBezTo>
                  <a:cubicBezTo>
                    <a:pt x="94774" y="119539"/>
                    <a:pt x="119539" y="94774"/>
                    <a:pt x="119539" y="63341"/>
                  </a:cubicBezTo>
                  <a:cubicBezTo>
                    <a:pt x="119539" y="31909"/>
                    <a:pt x="93821" y="7144"/>
                    <a:pt x="63341" y="7144"/>
                  </a:cubicBezTo>
                  <a:close/>
                  <a:moveTo>
                    <a:pt x="63341" y="101441"/>
                  </a:moveTo>
                  <a:cubicBezTo>
                    <a:pt x="42386" y="101441"/>
                    <a:pt x="26194" y="84296"/>
                    <a:pt x="26194" y="64294"/>
                  </a:cubicBezTo>
                  <a:cubicBezTo>
                    <a:pt x="26194" y="44291"/>
                    <a:pt x="43339" y="27146"/>
                    <a:pt x="63341" y="27146"/>
                  </a:cubicBezTo>
                  <a:cubicBezTo>
                    <a:pt x="83344" y="27146"/>
                    <a:pt x="100489" y="44291"/>
                    <a:pt x="100489" y="64294"/>
                  </a:cubicBezTo>
                  <a:cubicBezTo>
                    <a:pt x="100489" y="84296"/>
                    <a:pt x="83344" y="101441"/>
                    <a:pt x="63341" y="101441"/>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15" name="Shape 420">
              <a:extLst>
                <a:ext uri="{FF2B5EF4-FFF2-40B4-BE49-F238E27FC236}">
                  <a16:creationId xmlns:a16="http://schemas.microsoft.com/office/drawing/2014/main" id="{4D0CC04C-1F3D-E64D-99E6-BB8582D76737}"/>
                </a:ext>
              </a:extLst>
            </p:cNvPr>
            <p:cNvSpPr/>
            <p:nvPr/>
          </p:nvSpPr>
          <p:spPr>
            <a:xfrm>
              <a:off x="2420780" y="1118452"/>
              <a:ext cx="123825" cy="123825"/>
            </a:xfrm>
            <a:custGeom>
              <a:avLst/>
              <a:gdLst/>
              <a:ahLst/>
              <a:cxnLst/>
              <a:rect l="0" t="0" r="0" b="0"/>
              <a:pathLst>
                <a:path w="123825" h="123825" extrusionOk="0">
                  <a:moveTo>
                    <a:pt x="63341" y="7144"/>
                  </a:moveTo>
                  <a:cubicBezTo>
                    <a:pt x="32861" y="7144"/>
                    <a:pt x="7144" y="31909"/>
                    <a:pt x="7144" y="63341"/>
                  </a:cubicBezTo>
                  <a:cubicBezTo>
                    <a:pt x="7144" y="94774"/>
                    <a:pt x="31909" y="119539"/>
                    <a:pt x="63341" y="119539"/>
                  </a:cubicBezTo>
                  <a:cubicBezTo>
                    <a:pt x="94774" y="119539"/>
                    <a:pt x="119539" y="94774"/>
                    <a:pt x="119539" y="63341"/>
                  </a:cubicBezTo>
                  <a:cubicBezTo>
                    <a:pt x="119539" y="31909"/>
                    <a:pt x="94774" y="7144"/>
                    <a:pt x="63341" y="7144"/>
                  </a:cubicBezTo>
                  <a:close/>
                  <a:moveTo>
                    <a:pt x="63341" y="101441"/>
                  </a:moveTo>
                  <a:cubicBezTo>
                    <a:pt x="42386" y="101441"/>
                    <a:pt x="26194" y="84296"/>
                    <a:pt x="26194" y="64294"/>
                  </a:cubicBezTo>
                  <a:cubicBezTo>
                    <a:pt x="26194" y="44291"/>
                    <a:pt x="43339" y="27146"/>
                    <a:pt x="63341" y="27146"/>
                  </a:cubicBezTo>
                  <a:cubicBezTo>
                    <a:pt x="83344" y="27146"/>
                    <a:pt x="100489" y="44291"/>
                    <a:pt x="100489" y="64294"/>
                  </a:cubicBezTo>
                  <a:cubicBezTo>
                    <a:pt x="100489" y="84296"/>
                    <a:pt x="84296" y="101441"/>
                    <a:pt x="63341" y="101441"/>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16" name="Shape 421">
              <a:extLst>
                <a:ext uri="{FF2B5EF4-FFF2-40B4-BE49-F238E27FC236}">
                  <a16:creationId xmlns:a16="http://schemas.microsoft.com/office/drawing/2014/main" id="{4AF6E840-E5BA-5844-A7BA-17CF69EC45E9}"/>
                </a:ext>
              </a:extLst>
            </p:cNvPr>
            <p:cNvSpPr/>
            <p:nvPr/>
          </p:nvSpPr>
          <p:spPr>
            <a:xfrm>
              <a:off x="1881665" y="1118452"/>
              <a:ext cx="123825" cy="123825"/>
            </a:xfrm>
            <a:custGeom>
              <a:avLst/>
              <a:gdLst/>
              <a:ahLst/>
              <a:cxnLst/>
              <a:rect l="0" t="0" r="0" b="0"/>
              <a:pathLst>
                <a:path w="123825" h="123825" extrusionOk="0">
                  <a:moveTo>
                    <a:pt x="63341" y="7144"/>
                  </a:moveTo>
                  <a:cubicBezTo>
                    <a:pt x="32861" y="7144"/>
                    <a:pt x="7144" y="31909"/>
                    <a:pt x="7144" y="63341"/>
                  </a:cubicBezTo>
                  <a:cubicBezTo>
                    <a:pt x="7144" y="94774"/>
                    <a:pt x="31909" y="119539"/>
                    <a:pt x="63341" y="119539"/>
                  </a:cubicBezTo>
                  <a:cubicBezTo>
                    <a:pt x="94774" y="119539"/>
                    <a:pt x="119539" y="94774"/>
                    <a:pt x="119539" y="63341"/>
                  </a:cubicBezTo>
                  <a:cubicBezTo>
                    <a:pt x="119539" y="31909"/>
                    <a:pt x="93821" y="7144"/>
                    <a:pt x="63341" y="714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17" name="Shape 422">
              <a:extLst>
                <a:ext uri="{FF2B5EF4-FFF2-40B4-BE49-F238E27FC236}">
                  <a16:creationId xmlns:a16="http://schemas.microsoft.com/office/drawing/2014/main" id="{D5C39EAE-5EFF-904B-9659-CFF065685B78}"/>
                </a:ext>
              </a:extLst>
            </p:cNvPr>
            <p:cNvSpPr/>
            <p:nvPr/>
          </p:nvSpPr>
          <p:spPr>
            <a:xfrm>
              <a:off x="2015968" y="1118452"/>
              <a:ext cx="123825" cy="123825"/>
            </a:xfrm>
            <a:custGeom>
              <a:avLst/>
              <a:gdLst/>
              <a:ahLst/>
              <a:cxnLst/>
              <a:rect l="0" t="0" r="0" b="0"/>
              <a:pathLst>
                <a:path w="123825" h="123825" extrusionOk="0">
                  <a:moveTo>
                    <a:pt x="63341" y="7144"/>
                  </a:moveTo>
                  <a:cubicBezTo>
                    <a:pt x="32861" y="7144"/>
                    <a:pt x="7144" y="31909"/>
                    <a:pt x="7144" y="63341"/>
                  </a:cubicBezTo>
                  <a:cubicBezTo>
                    <a:pt x="7144" y="94774"/>
                    <a:pt x="31909" y="119539"/>
                    <a:pt x="63341" y="119539"/>
                  </a:cubicBezTo>
                  <a:cubicBezTo>
                    <a:pt x="94774" y="119539"/>
                    <a:pt x="119539" y="94774"/>
                    <a:pt x="119539" y="63341"/>
                  </a:cubicBezTo>
                  <a:cubicBezTo>
                    <a:pt x="119539" y="31909"/>
                    <a:pt x="94774" y="7144"/>
                    <a:pt x="63341" y="714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18" name="Shape 423">
              <a:extLst>
                <a:ext uri="{FF2B5EF4-FFF2-40B4-BE49-F238E27FC236}">
                  <a16:creationId xmlns:a16="http://schemas.microsoft.com/office/drawing/2014/main" id="{561DF23A-A982-3B45-932B-2DF752C366A7}"/>
                </a:ext>
              </a:extLst>
            </p:cNvPr>
            <p:cNvSpPr/>
            <p:nvPr/>
          </p:nvSpPr>
          <p:spPr>
            <a:xfrm>
              <a:off x="2286478" y="1256564"/>
              <a:ext cx="123825" cy="123825"/>
            </a:xfrm>
            <a:custGeom>
              <a:avLst/>
              <a:gdLst/>
              <a:ahLst/>
              <a:cxnLst/>
              <a:rect l="0" t="0" r="0" b="0"/>
              <a:pathLst>
                <a:path w="123825" h="123825" extrusionOk="0">
                  <a:moveTo>
                    <a:pt x="63341" y="7144"/>
                  </a:moveTo>
                  <a:cubicBezTo>
                    <a:pt x="32861" y="7144"/>
                    <a:pt x="7144" y="31909"/>
                    <a:pt x="7144" y="63341"/>
                  </a:cubicBezTo>
                  <a:cubicBezTo>
                    <a:pt x="7144" y="94774"/>
                    <a:pt x="31909" y="119539"/>
                    <a:pt x="63341" y="119539"/>
                  </a:cubicBezTo>
                  <a:cubicBezTo>
                    <a:pt x="94774" y="119539"/>
                    <a:pt x="119539" y="94774"/>
                    <a:pt x="119539" y="63341"/>
                  </a:cubicBezTo>
                  <a:cubicBezTo>
                    <a:pt x="119539" y="31909"/>
                    <a:pt x="93821" y="7144"/>
                    <a:pt x="63341" y="7144"/>
                  </a:cubicBezTo>
                  <a:close/>
                  <a:moveTo>
                    <a:pt x="63341" y="100489"/>
                  </a:moveTo>
                  <a:cubicBezTo>
                    <a:pt x="42386" y="100489"/>
                    <a:pt x="26194" y="83344"/>
                    <a:pt x="26194" y="63341"/>
                  </a:cubicBezTo>
                  <a:cubicBezTo>
                    <a:pt x="26194" y="43339"/>
                    <a:pt x="43339" y="26194"/>
                    <a:pt x="63341" y="26194"/>
                  </a:cubicBezTo>
                  <a:cubicBezTo>
                    <a:pt x="83344" y="26194"/>
                    <a:pt x="100489" y="43339"/>
                    <a:pt x="100489" y="63341"/>
                  </a:cubicBezTo>
                  <a:cubicBezTo>
                    <a:pt x="100489" y="83344"/>
                    <a:pt x="83344" y="100489"/>
                    <a:pt x="63341" y="100489"/>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19" name="Shape 424">
              <a:extLst>
                <a:ext uri="{FF2B5EF4-FFF2-40B4-BE49-F238E27FC236}">
                  <a16:creationId xmlns:a16="http://schemas.microsoft.com/office/drawing/2014/main" id="{51580302-D020-1447-A9B4-F50F4B019DE7}"/>
                </a:ext>
              </a:extLst>
            </p:cNvPr>
            <p:cNvSpPr/>
            <p:nvPr/>
          </p:nvSpPr>
          <p:spPr>
            <a:xfrm>
              <a:off x="2420780" y="1256564"/>
              <a:ext cx="123825" cy="123825"/>
            </a:xfrm>
            <a:custGeom>
              <a:avLst/>
              <a:gdLst/>
              <a:ahLst/>
              <a:cxnLst/>
              <a:rect l="0" t="0" r="0" b="0"/>
              <a:pathLst>
                <a:path w="123825" h="123825" extrusionOk="0">
                  <a:moveTo>
                    <a:pt x="63341" y="7144"/>
                  </a:moveTo>
                  <a:cubicBezTo>
                    <a:pt x="32861" y="7144"/>
                    <a:pt x="7144" y="31909"/>
                    <a:pt x="7144" y="63341"/>
                  </a:cubicBezTo>
                  <a:cubicBezTo>
                    <a:pt x="7144" y="94774"/>
                    <a:pt x="31909" y="119539"/>
                    <a:pt x="63341" y="119539"/>
                  </a:cubicBezTo>
                  <a:cubicBezTo>
                    <a:pt x="94774" y="119539"/>
                    <a:pt x="119539" y="94774"/>
                    <a:pt x="119539" y="63341"/>
                  </a:cubicBezTo>
                  <a:cubicBezTo>
                    <a:pt x="119539" y="31909"/>
                    <a:pt x="94774" y="7144"/>
                    <a:pt x="63341" y="7144"/>
                  </a:cubicBezTo>
                  <a:close/>
                  <a:moveTo>
                    <a:pt x="63341" y="100489"/>
                  </a:moveTo>
                  <a:cubicBezTo>
                    <a:pt x="42386" y="100489"/>
                    <a:pt x="26194" y="83344"/>
                    <a:pt x="26194" y="63341"/>
                  </a:cubicBezTo>
                  <a:cubicBezTo>
                    <a:pt x="26194" y="43339"/>
                    <a:pt x="43339" y="26194"/>
                    <a:pt x="63341" y="26194"/>
                  </a:cubicBezTo>
                  <a:cubicBezTo>
                    <a:pt x="83344" y="26194"/>
                    <a:pt x="100489" y="43339"/>
                    <a:pt x="100489" y="63341"/>
                  </a:cubicBezTo>
                  <a:cubicBezTo>
                    <a:pt x="100489" y="83344"/>
                    <a:pt x="84296" y="100489"/>
                    <a:pt x="63341" y="100489"/>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20" name="Shape 425">
              <a:extLst>
                <a:ext uri="{FF2B5EF4-FFF2-40B4-BE49-F238E27FC236}">
                  <a16:creationId xmlns:a16="http://schemas.microsoft.com/office/drawing/2014/main" id="{1DF4B44A-4899-8E4D-8484-9DE067AFEB7A}"/>
                </a:ext>
              </a:extLst>
            </p:cNvPr>
            <p:cNvSpPr/>
            <p:nvPr/>
          </p:nvSpPr>
          <p:spPr>
            <a:xfrm>
              <a:off x="1881665" y="1256564"/>
              <a:ext cx="123825" cy="123825"/>
            </a:xfrm>
            <a:custGeom>
              <a:avLst/>
              <a:gdLst/>
              <a:ahLst/>
              <a:cxnLst/>
              <a:rect l="0" t="0" r="0" b="0"/>
              <a:pathLst>
                <a:path w="123825" h="123825" extrusionOk="0">
                  <a:moveTo>
                    <a:pt x="63341" y="7144"/>
                  </a:moveTo>
                  <a:cubicBezTo>
                    <a:pt x="31909" y="7144"/>
                    <a:pt x="7144" y="31909"/>
                    <a:pt x="7144" y="63341"/>
                  </a:cubicBezTo>
                  <a:cubicBezTo>
                    <a:pt x="7144" y="94774"/>
                    <a:pt x="31909" y="119539"/>
                    <a:pt x="63341" y="119539"/>
                  </a:cubicBezTo>
                  <a:cubicBezTo>
                    <a:pt x="94774" y="119539"/>
                    <a:pt x="119539" y="94774"/>
                    <a:pt x="119539" y="63341"/>
                  </a:cubicBezTo>
                  <a:cubicBezTo>
                    <a:pt x="119539" y="31909"/>
                    <a:pt x="93821" y="7144"/>
                    <a:pt x="63341" y="714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21" name="Shape 426">
              <a:extLst>
                <a:ext uri="{FF2B5EF4-FFF2-40B4-BE49-F238E27FC236}">
                  <a16:creationId xmlns:a16="http://schemas.microsoft.com/office/drawing/2014/main" id="{AF6DED7B-4BE2-DC47-9057-279D90740B3B}"/>
                </a:ext>
              </a:extLst>
            </p:cNvPr>
            <p:cNvSpPr/>
            <p:nvPr/>
          </p:nvSpPr>
          <p:spPr>
            <a:xfrm>
              <a:off x="2015968" y="1256564"/>
              <a:ext cx="123825" cy="123825"/>
            </a:xfrm>
            <a:custGeom>
              <a:avLst/>
              <a:gdLst/>
              <a:ahLst/>
              <a:cxnLst/>
              <a:rect l="0" t="0" r="0" b="0"/>
              <a:pathLst>
                <a:path w="123825" h="123825" extrusionOk="0">
                  <a:moveTo>
                    <a:pt x="63341" y="7144"/>
                  </a:moveTo>
                  <a:cubicBezTo>
                    <a:pt x="32861" y="7144"/>
                    <a:pt x="7144" y="31909"/>
                    <a:pt x="7144" y="63341"/>
                  </a:cubicBezTo>
                  <a:cubicBezTo>
                    <a:pt x="7144" y="94774"/>
                    <a:pt x="31909" y="119539"/>
                    <a:pt x="63341" y="119539"/>
                  </a:cubicBezTo>
                  <a:cubicBezTo>
                    <a:pt x="94774" y="119539"/>
                    <a:pt x="119539" y="94774"/>
                    <a:pt x="119539" y="63341"/>
                  </a:cubicBezTo>
                  <a:cubicBezTo>
                    <a:pt x="119539" y="31909"/>
                    <a:pt x="94774" y="7144"/>
                    <a:pt x="63341" y="714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grpSp>
      <p:sp>
        <p:nvSpPr>
          <p:cNvPr id="22" name="Shape 427">
            <a:extLst>
              <a:ext uri="{FF2B5EF4-FFF2-40B4-BE49-F238E27FC236}">
                <a16:creationId xmlns:a16="http://schemas.microsoft.com/office/drawing/2014/main" id="{C238EAA6-794F-A845-9E72-9C0B591DB6CA}"/>
              </a:ext>
            </a:extLst>
          </p:cNvPr>
          <p:cNvSpPr/>
          <p:nvPr/>
        </p:nvSpPr>
        <p:spPr>
          <a:xfrm>
            <a:off x="10417402" y="2784906"/>
            <a:ext cx="868336" cy="868336"/>
          </a:xfrm>
          <a:custGeom>
            <a:avLst/>
            <a:gdLst/>
            <a:ahLst/>
            <a:cxnLst/>
            <a:rect l="0" t="0" r="0" b="0"/>
            <a:pathLst>
              <a:path w="714375" h="714375" extrusionOk="0">
                <a:moveTo>
                  <a:pt x="711041" y="359569"/>
                </a:moveTo>
                <a:cubicBezTo>
                  <a:pt x="711041" y="330041"/>
                  <a:pt x="688181" y="306229"/>
                  <a:pt x="659606" y="304324"/>
                </a:cubicBezTo>
                <a:cubicBezTo>
                  <a:pt x="651986" y="261461"/>
                  <a:pt x="635794" y="221456"/>
                  <a:pt x="611981" y="185261"/>
                </a:cubicBezTo>
                <a:cubicBezTo>
                  <a:pt x="619601" y="175736"/>
                  <a:pt x="624364" y="163354"/>
                  <a:pt x="624364" y="150019"/>
                </a:cubicBezTo>
                <a:cubicBezTo>
                  <a:pt x="624364" y="119539"/>
                  <a:pt x="599599" y="93821"/>
                  <a:pt x="568166" y="93821"/>
                </a:cubicBezTo>
                <a:cubicBezTo>
                  <a:pt x="554831" y="93821"/>
                  <a:pt x="543401" y="98584"/>
                  <a:pt x="533876" y="105251"/>
                </a:cubicBezTo>
                <a:cubicBezTo>
                  <a:pt x="498634" y="79534"/>
                  <a:pt x="457676" y="63341"/>
                  <a:pt x="414814" y="54769"/>
                </a:cubicBezTo>
                <a:cubicBezTo>
                  <a:pt x="411004" y="28099"/>
                  <a:pt x="387191" y="7144"/>
                  <a:pt x="359569" y="7144"/>
                </a:cubicBezTo>
                <a:cubicBezTo>
                  <a:pt x="330994" y="7144"/>
                  <a:pt x="308134" y="28099"/>
                  <a:pt x="304324" y="54769"/>
                </a:cubicBezTo>
                <a:cubicBezTo>
                  <a:pt x="260509" y="63341"/>
                  <a:pt x="220504" y="80486"/>
                  <a:pt x="184309" y="105251"/>
                </a:cubicBezTo>
                <a:cubicBezTo>
                  <a:pt x="174784" y="97631"/>
                  <a:pt x="162401" y="92869"/>
                  <a:pt x="150019" y="92869"/>
                </a:cubicBezTo>
                <a:cubicBezTo>
                  <a:pt x="119539" y="92869"/>
                  <a:pt x="93821" y="117634"/>
                  <a:pt x="93821" y="149066"/>
                </a:cubicBezTo>
                <a:cubicBezTo>
                  <a:pt x="93821" y="162401"/>
                  <a:pt x="98584" y="174784"/>
                  <a:pt x="106204" y="184309"/>
                </a:cubicBezTo>
                <a:cubicBezTo>
                  <a:pt x="82391" y="219551"/>
                  <a:pt x="66199" y="259556"/>
                  <a:pt x="58579" y="302419"/>
                </a:cubicBezTo>
                <a:cubicBezTo>
                  <a:pt x="30004" y="306229"/>
                  <a:pt x="7144" y="330041"/>
                  <a:pt x="7144" y="359569"/>
                </a:cubicBezTo>
                <a:cubicBezTo>
                  <a:pt x="7144" y="389096"/>
                  <a:pt x="30004" y="413861"/>
                  <a:pt x="59531" y="415766"/>
                </a:cubicBezTo>
                <a:cubicBezTo>
                  <a:pt x="68104" y="458629"/>
                  <a:pt x="85249" y="497681"/>
                  <a:pt x="109061" y="531971"/>
                </a:cubicBezTo>
                <a:cubicBezTo>
                  <a:pt x="99536" y="541496"/>
                  <a:pt x="93821" y="555784"/>
                  <a:pt x="93821" y="570071"/>
                </a:cubicBezTo>
                <a:cubicBezTo>
                  <a:pt x="93821" y="600551"/>
                  <a:pt x="118586" y="626269"/>
                  <a:pt x="150019" y="626269"/>
                </a:cubicBezTo>
                <a:cubicBezTo>
                  <a:pt x="165259" y="626269"/>
                  <a:pt x="178594" y="620554"/>
                  <a:pt x="189071" y="610076"/>
                </a:cubicBezTo>
                <a:cubicBezTo>
                  <a:pt x="223361" y="632936"/>
                  <a:pt x="262414" y="649129"/>
                  <a:pt x="303371" y="656749"/>
                </a:cubicBezTo>
                <a:cubicBezTo>
                  <a:pt x="303371" y="687229"/>
                  <a:pt x="328136" y="712946"/>
                  <a:pt x="359569" y="712946"/>
                </a:cubicBezTo>
                <a:cubicBezTo>
                  <a:pt x="390049" y="712946"/>
                  <a:pt x="415766" y="688181"/>
                  <a:pt x="415766" y="656749"/>
                </a:cubicBezTo>
                <a:cubicBezTo>
                  <a:pt x="415766" y="656749"/>
                  <a:pt x="415766" y="656749"/>
                  <a:pt x="415766" y="656749"/>
                </a:cubicBezTo>
                <a:cubicBezTo>
                  <a:pt x="456724" y="649129"/>
                  <a:pt x="494824" y="632936"/>
                  <a:pt x="530066" y="610076"/>
                </a:cubicBezTo>
                <a:cubicBezTo>
                  <a:pt x="540544" y="620554"/>
                  <a:pt x="553879" y="626269"/>
                  <a:pt x="569119" y="626269"/>
                </a:cubicBezTo>
                <a:cubicBezTo>
                  <a:pt x="599599" y="626269"/>
                  <a:pt x="625316" y="601504"/>
                  <a:pt x="625316" y="570071"/>
                </a:cubicBezTo>
                <a:cubicBezTo>
                  <a:pt x="625316" y="554831"/>
                  <a:pt x="619601" y="541496"/>
                  <a:pt x="609124" y="531019"/>
                </a:cubicBezTo>
                <a:cubicBezTo>
                  <a:pt x="633889" y="495776"/>
                  <a:pt x="650081" y="457676"/>
                  <a:pt x="658654" y="415766"/>
                </a:cubicBezTo>
                <a:cubicBezTo>
                  <a:pt x="688181" y="413861"/>
                  <a:pt x="711041" y="389096"/>
                  <a:pt x="711041" y="359569"/>
                </a:cubicBezTo>
                <a:close/>
                <a:moveTo>
                  <a:pt x="150019" y="512921"/>
                </a:moveTo>
                <a:cubicBezTo>
                  <a:pt x="140494" y="512921"/>
                  <a:pt x="131921" y="515779"/>
                  <a:pt x="123349" y="519589"/>
                </a:cubicBezTo>
                <a:cubicBezTo>
                  <a:pt x="101441" y="488156"/>
                  <a:pt x="86201" y="451961"/>
                  <a:pt x="77629" y="412909"/>
                </a:cubicBezTo>
                <a:cubicBezTo>
                  <a:pt x="98584" y="407194"/>
                  <a:pt x="114776" y="390049"/>
                  <a:pt x="118586" y="368141"/>
                </a:cubicBezTo>
                <a:cubicBezTo>
                  <a:pt x="145256" y="367189"/>
                  <a:pt x="187166" y="359569"/>
                  <a:pt x="234791" y="350996"/>
                </a:cubicBezTo>
                <a:cubicBezTo>
                  <a:pt x="282416" y="342424"/>
                  <a:pt x="337661" y="332899"/>
                  <a:pt x="391001" y="327184"/>
                </a:cubicBezTo>
                <a:cubicBezTo>
                  <a:pt x="385286" y="380524"/>
                  <a:pt x="375761" y="435769"/>
                  <a:pt x="367189" y="483394"/>
                </a:cubicBezTo>
                <a:cubicBezTo>
                  <a:pt x="358616" y="531019"/>
                  <a:pt x="351949" y="572929"/>
                  <a:pt x="350044" y="599599"/>
                </a:cubicBezTo>
                <a:cubicBezTo>
                  <a:pt x="329089" y="602456"/>
                  <a:pt x="312896" y="617696"/>
                  <a:pt x="306229" y="636746"/>
                </a:cubicBezTo>
                <a:cubicBezTo>
                  <a:pt x="267176" y="629126"/>
                  <a:pt x="230981" y="614839"/>
                  <a:pt x="199549" y="592931"/>
                </a:cubicBezTo>
                <a:cubicBezTo>
                  <a:pt x="203359" y="585311"/>
                  <a:pt x="205264" y="576739"/>
                  <a:pt x="205264" y="568166"/>
                </a:cubicBezTo>
                <a:cubicBezTo>
                  <a:pt x="205264" y="537686"/>
                  <a:pt x="180499" y="512921"/>
                  <a:pt x="150019" y="512921"/>
                </a:cubicBezTo>
                <a:close/>
                <a:moveTo>
                  <a:pt x="150019" y="205264"/>
                </a:moveTo>
                <a:cubicBezTo>
                  <a:pt x="180499" y="205264"/>
                  <a:pt x="206216" y="180499"/>
                  <a:pt x="206216" y="149066"/>
                </a:cubicBezTo>
                <a:cubicBezTo>
                  <a:pt x="206216" y="137636"/>
                  <a:pt x="203359" y="128111"/>
                  <a:pt x="197644" y="118586"/>
                </a:cubicBezTo>
                <a:cubicBezTo>
                  <a:pt x="230029" y="96679"/>
                  <a:pt x="266224" y="80486"/>
                  <a:pt x="305276" y="72866"/>
                </a:cubicBezTo>
                <a:cubicBezTo>
                  <a:pt x="310039" y="98584"/>
                  <a:pt x="332899" y="117634"/>
                  <a:pt x="360521" y="117634"/>
                </a:cubicBezTo>
                <a:cubicBezTo>
                  <a:pt x="368141" y="117634"/>
                  <a:pt x="374809" y="116681"/>
                  <a:pt x="381476" y="113824"/>
                </a:cubicBezTo>
                <a:cubicBezTo>
                  <a:pt x="383381" y="121444"/>
                  <a:pt x="385286" y="130016"/>
                  <a:pt x="388144" y="138589"/>
                </a:cubicBezTo>
                <a:cubicBezTo>
                  <a:pt x="300514" y="170021"/>
                  <a:pt x="196691" y="232886"/>
                  <a:pt x="100489" y="314801"/>
                </a:cubicBezTo>
                <a:cubicBezTo>
                  <a:pt x="93821" y="310039"/>
                  <a:pt x="87154" y="306229"/>
                  <a:pt x="78581" y="304324"/>
                </a:cubicBezTo>
                <a:cubicBezTo>
                  <a:pt x="85249" y="265271"/>
                  <a:pt x="100489" y="228124"/>
                  <a:pt x="122396" y="196691"/>
                </a:cubicBezTo>
                <a:cubicBezTo>
                  <a:pt x="129064" y="202406"/>
                  <a:pt x="138589" y="205264"/>
                  <a:pt x="150019" y="205264"/>
                </a:cubicBezTo>
                <a:close/>
                <a:moveTo>
                  <a:pt x="413861" y="73819"/>
                </a:moveTo>
                <a:cubicBezTo>
                  <a:pt x="451961" y="81439"/>
                  <a:pt x="487204" y="95726"/>
                  <a:pt x="519589" y="117634"/>
                </a:cubicBezTo>
                <a:cubicBezTo>
                  <a:pt x="487204" y="113824"/>
                  <a:pt x="447199" y="119539"/>
                  <a:pt x="402431" y="133826"/>
                </a:cubicBezTo>
                <a:cubicBezTo>
                  <a:pt x="400526" y="124301"/>
                  <a:pt x="397669" y="113824"/>
                  <a:pt x="394811" y="105251"/>
                </a:cubicBezTo>
                <a:cubicBezTo>
                  <a:pt x="405289" y="97631"/>
                  <a:pt x="411956" y="86201"/>
                  <a:pt x="413861" y="73819"/>
                </a:cubicBezTo>
                <a:close/>
                <a:moveTo>
                  <a:pt x="396716" y="234791"/>
                </a:moveTo>
                <a:cubicBezTo>
                  <a:pt x="396716" y="258604"/>
                  <a:pt x="394811" y="283369"/>
                  <a:pt x="392906" y="309086"/>
                </a:cubicBezTo>
                <a:cubicBezTo>
                  <a:pt x="337661" y="314801"/>
                  <a:pt x="280511" y="325279"/>
                  <a:pt x="231934" y="333851"/>
                </a:cubicBezTo>
                <a:cubicBezTo>
                  <a:pt x="185261" y="341471"/>
                  <a:pt x="144304" y="349091"/>
                  <a:pt x="118586" y="350044"/>
                </a:cubicBezTo>
                <a:cubicBezTo>
                  <a:pt x="117634" y="342424"/>
                  <a:pt x="114776" y="335756"/>
                  <a:pt x="110966" y="330041"/>
                </a:cubicBezTo>
                <a:cubicBezTo>
                  <a:pt x="210979" y="244316"/>
                  <a:pt x="310039" y="188119"/>
                  <a:pt x="390049" y="158591"/>
                </a:cubicBezTo>
                <a:cubicBezTo>
                  <a:pt x="393859" y="182404"/>
                  <a:pt x="396716" y="209074"/>
                  <a:pt x="396716" y="234791"/>
                </a:cubicBezTo>
                <a:close/>
                <a:moveTo>
                  <a:pt x="388144" y="607219"/>
                </a:moveTo>
                <a:cubicBezTo>
                  <a:pt x="382429" y="603409"/>
                  <a:pt x="375761" y="601504"/>
                  <a:pt x="369094" y="600551"/>
                </a:cubicBezTo>
                <a:cubicBezTo>
                  <a:pt x="370046" y="574834"/>
                  <a:pt x="377666" y="533876"/>
                  <a:pt x="385286" y="487204"/>
                </a:cubicBezTo>
                <a:cubicBezTo>
                  <a:pt x="393859" y="437674"/>
                  <a:pt x="403384" y="381476"/>
                  <a:pt x="410051" y="326231"/>
                </a:cubicBezTo>
                <a:cubicBezTo>
                  <a:pt x="435769" y="323374"/>
                  <a:pt x="460534" y="322421"/>
                  <a:pt x="484346" y="322421"/>
                </a:cubicBezTo>
                <a:cubicBezTo>
                  <a:pt x="509111" y="322421"/>
                  <a:pt x="535781" y="325279"/>
                  <a:pt x="559594" y="329089"/>
                </a:cubicBezTo>
                <a:cubicBezTo>
                  <a:pt x="529114" y="410051"/>
                  <a:pt x="471011" y="510064"/>
                  <a:pt x="388144" y="607219"/>
                </a:cubicBezTo>
                <a:close/>
                <a:moveTo>
                  <a:pt x="484346" y="303371"/>
                </a:moveTo>
                <a:cubicBezTo>
                  <a:pt x="461486" y="303371"/>
                  <a:pt x="436721" y="305276"/>
                  <a:pt x="411956" y="307181"/>
                </a:cubicBezTo>
                <a:cubicBezTo>
                  <a:pt x="413861" y="282416"/>
                  <a:pt x="415766" y="257651"/>
                  <a:pt x="415766" y="234791"/>
                </a:cubicBezTo>
                <a:cubicBezTo>
                  <a:pt x="415766" y="213836"/>
                  <a:pt x="412909" y="183356"/>
                  <a:pt x="407194" y="152876"/>
                </a:cubicBezTo>
                <a:cubicBezTo>
                  <a:pt x="450056" y="138589"/>
                  <a:pt x="487204" y="133826"/>
                  <a:pt x="514826" y="135731"/>
                </a:cubicBezTo>
                <a:cubicBezTo>
                  <a:pt x="513874" y="140494"/>
                  <a:pt x="512921" y="144304"/>
                  <a:pt x="512921" y="149066"/>
                </a:cubicBezTo>
                <a:cubicBezTo>
                  <a:pt x="512921" y="179546"/>
                  <a:pt x="537686" y="205264"/>
                  <a:pt x="569119" y="205264"/>
                </a:cubicBezTo>
                <a:cubicBezTo>
                  <a:pt x="573881" y="205264"/>
                  <a:pt x="578644" y="204311"/>
                  <a:pt x="582454" y="203359"/>
                </a:cubicBezTo>
                <a:cubicBezTo>
                  <a:pt x="585311" y="231934"/>
                  <a:pt x="579596" y="269081"/>
                  <a:pt x="565309" y="310991"/>
                </a:cubicBezTo>
                <a:cubicBezTo>
                  <a:pt x="534829" y="306229"/>
                  <a:pt x="504349" y="303371"/>
                  <a:pt x="484346" y="303371"/>
                </a:cubicBezTo>
                <a:close/>
                <a:moveTo>
                  <a:pt x="600551" y="200501"/>
                </a:moveTo>
                <a:cubicBezTo>
                  <a:pt x="621506" y="232886"/>
                  <a:pt x="634841" y="268129"/>
                  <a:pt x="641509" y="305276"/>
                </a:cubicBezTo>
                <a:cubicBezTo>
                  <a:pt x="630079" y="308134"/>
                  <a:pt x="620554" y="313849"/>
                  <a:pt x="612934" y="322421"/>
                </a:cubicBezTo>
                <a:cubicBezTo>
                  <a:pt x="603409" y="319564"/>
                  <a:pt x="593884" y="316706"/>
                  <a:pt x="583406" y="314801"/>
                </a:cubicBezTo>
                <a:cubicBezTo>
                  <a:pt x="597694" y="271939"/>
                  <a:pt x="604361" y="232886"/>
                  <a:pt x="600551" y="200501"/>
                </a:cubicBezTo>
                <a:close/>
                <a:moveTo>
                  <a:pt x="569119" y="111919"/>
                </a:moveTo>
                <a:cubicBezTo>
                  <a:pt x="590074" y="111919"/>
                  <a:pt x="606266" y="129064"/>
                  <a:pt x="606266" y="149066"/>
                </a:cubicBezTo>
                <a:cubicBezTo>
                  <a:pt x="606266" y="169069"/>
                  <a:pt x="589121" y="186214"/>
                  <a:pt x="569119" y="186214"/>
                </a:cubicBezTo>
                <a:cubicBezTo>
                  <a:pt x="549116" y="186214"/>
                  <a:pt x="531019" y="170021"/>
                  <a:pt x="531019" y="150019"/>
                </a:cubicBezTo>
                <a:cubicBezTo>
                  <a:pt x="531019" y="130016"/>
                  <a:pt x="548164" y="111919"/>
                  <a:pt x="569119" y="111919"/>
                </a:cubicBezTo>
                <a:close/>
                <a:moveTo>
                  <a:pt x="25241" y="359569"/>
                </a:moveTo>
                <a:cubicBezTo>
                  <a:pt x="25241" y="338614"/>
                  <a:pt x="42386" y="322421"/>
                  <a:pt x="62389" y="322421"/>
                </a:cubicBezTo>
                <a:cubicBezTo>
                  <a:pt x="82391" y="322421"/>
                  <a:pt x="99536" y="339566"/>
                  <a:pt x="99536" y="359569"/>
                </a:cubicBezTo>
                <a:cubicBezTo>
                  <a:pt x="99536" y="379571"/>
                  <a:pt x="83344" y="396716"/>
                  <a:pt x="63341" y="396716"/>
                </a:cubicBezTo>
                <a:cubicBezTo>
                  <a:pt x="43339" y="396716"/>
                  <a:pt x="25241" y="379571"/>
                  <a:pt x="25241" y="359569"/>
                </a:cubicBezTo>
                <a:close/>
                <a:moveTo>
                  <a:pt x="401479" y="619601"/>
                </a:moveTo>
                <a:cubicBezTo>
                  <a:pt x="483394" y="523399"/>
                  <a:pt x="546259" y="420529"/>
                  <a:pt x="577691" y="331946"/>
                </a:cubicBezTo>
                <a:cubicBezTo>
                  <a:pt x="587216" y="333851"/>
                  <a:pt x="595789" y="335756"/>
                  <a:pt x="603409" y="338614"/>
                </a:cubicBezTo>
                <a:cubicBezTo>
                  <a:pt x="600551" y="345281"/>
                  <a:pt x="599599" y="351949"/>
                  <a:pt x="599599" y="359569"/>
                </a:cubicBezTo>
                <a:cubicBezTo>
                  <a:pt x="599599" y="385286"/>
                  <a:pt x="616744" y="406241"/>
                  <a:pt x="640556" y="412909"/>
                </a:cubicBezTo>
                <a:cubicBezTo>
                  <a:pt x="632936" y="451009"/>
                  <a:pt x="617696" y="487204"/>
                  <a:pt x="594836" y="518636"/>
                </a:cubicBezTo>
                <a:cubicBezTo>
                  <a:pt x="587216" y="514826"/>
                  <a:pt x="578644" y="512921"/>
                  <a:pt x="569119" y="512921"/>
                </a:cubicBezTo>
                <a:cubicBezTo>
                  <a:pt x="538639" y="512921"/>
                  <a:pt x="512921" y="537686"/>
                  <a:pt x="512921" y="569119"/>
                </a:cubicBezTo>
                <a:cubicBezTo>
                  <a:pt x="512921" y="577691"/>
                  <a:pt x="514826" y="586264"/>
                  <a:pt x="518636" y="593884"/>
                </a:cubicBezTo>
                <a:cubicBezTo>
                  <a:pt x="486251" y="615791"/>
                  <a:pt x="450056" y="630079"/>
                  <a:pt x="411956" y="637699"/>
                </a:cubicBezTo>
                <a:cubicBezTo>
                  <a:pt x="410051" y="630079"/>
                  <a:pt x="406241" y="624364"/>
                  <a:pt x="401479" y="619601"/>
                </a:cubicBezTo>
                <a:close/>
                <a:moveTo>
                  <a:pt x="569119" y="606266"/>
                </a:moveTo>
                <a:cubicBezTo>
                  <a:pt x="548164" y="606266"/>
                  <a:pt x="531971" y="589121"/>
                  <a:pt x="531971" y="569119"/>
                </a:cubicBezTo>
                <a:cubicBezTo>
                  <a:pt x="531971" y="549116"/>
                  <a:pt x="548164" y="531019"/>
                  <a:pt x="569119" y="531019"/>
                </a:cubicBezTo>
                <a:cubicBezTo>
                  <a:pt x="590074" y="531019"/>
                  <a:pt x="606266" y="548164"/>
                  <a:pt x="606266" y="568166"/>
                </a:cubicBezTo>
                <a:cubicBezTo>
                  <a:pt x="606266" y="588169"/>
                  <a:pt x="589121" y="606266"/>
                  <a:pt x="569119" y="606266"/>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23" name="Shape 428">
            <a:extLst>
              <a:ext uri="{FF2B5EF4-FFF2-40B4-BE49-F238E27FC236}">
                <a16:creationId xmlns:a16="http://schemas.microsoft.com/office/drawing/2014/main" id="{E602EC38-8C59-8646-84EC-704FFFCC772B}"/>
              </a:ext>
            </a:extLst>
          </p:cNvPr>
          <p:cNvSpPr/>
          <p:nvPr/>
        </p:nvSpPr>
        <p:spPr>
          <a:xfrm>
            <a:off x="10402228" y="4251025"/>
            <a:ext cx="838393" cy="838393"/>
          </a:xfrm>
          <a:custGeom>
            <a:avLst/>
            <a:gdLst/>
            <a:ahLst/>
            <a:cxnLst/>
            <a:rect l="0" t="0" r="0" b="0"/>
            <a:pathLst>
              <a:path w="695325" h="695325" extrusionOk="0">
                <a:moveTo>
                  <a:pt x="646271" y="294799"/>
                </a:moveTo>
                <a:lnTo>
                  <a:pt x="646271" y="118586"/>
                </a:lnTo>
                <a:cubicBezTo>
                  <a:pt x="672941" y="113824"/>
                  <a:pt x="692944" y="90964"/>
                  <a:pt x="692944" y="63341"/>
                </a:cubicBezTo>
                <a:cubicBezTo>
                  <a:pt x="692944" y="31909"/>
                  <a:pt x="668179" y="7144"/>
                  <a:pt x="636746" y="7144"/>
                </a:cubicBezTo>
                <a:cubicBezTo>
                  <a:pt x="609124" y="7144"/>
                  <a:pt x="586264" y="27146"/>
                  <a:pt x="581501" y="53816"/>
                </a:cubicBezTo>
                <a:lnTo>
                  <a:pt x="405289" y="53816"/>
                </a:lnTo>
                <a:cubicBezTo>
                  <a:pt x="400526" y="27146"/>
                  <a:pt x="377666" y="7144"/>
                  <a:pt x="350044" y="7144"/>
                </a:cubicBezTo>
                <a:cubicBezTo>
                  <a:pt x="319564" y="7144"/>
                  <a:pt x="293846" y="31909"/>
                  <a:pt x="293846" y="63341"/>
                </a:cubicBezTo>
                <a:cubicBezTo>
                  <a:pt x="293846" y="90964"/>
                  <a:pt x="313849" y="113824"/>
                  <a:pt x="340519" y="118586"/>
                </a:cubicBezTo>
                <a:lnTo>
                  <a:pt x="340519" y="295751"/>
                </a:lnTo>
                <a:cubicBezTo>
                  <a:pt x="316706" y="299561"/>
                  <a:pt x="298609" y="318611"/>
                  <a:pt x="294799" y="341471"/>
                </a:cubicBezTo>
                <a:lnTo>
                  <a:pt x="118586" y="341471"/>
                </a:lnTo>
                <a:cubicBezTo>
                  <a:pt x="113824" y="314801"/>
                  <a:pt x="90964" y="294799"/>
                  <a:pt x="63341" y="294799"/>
                </a:cubicBezTo>
                <a:cubicBezTo>
                  <a:pt x="31909" y="293846"/>
                  <a:pt x="7144" y="319564"/>
                  <a:pt x="7144" y="350044"/>
                </a:cubicBezTo>
                <a:cubicBezTo>
                  <a:pt x="7144" y="377666"/>
                  <a:pt x="27146" y="400526"/>
                  <a:pt x="53816" y="405289"/>
                </a:cubicBezTo>
                <a:lnTo>
                  <a:pt x="53816" y="582454"/>
                </a:lnTo>
                <a:cubicBezTo>
                  <a:pt x="27146" y="586264"/>
                  <a:pt x="7144" y="609124"/>
                  <a:pt x="7144" y="636746"/>
                </a:cubicBezTo>
                <a:cubicBezTo>
                  <a:pt x="7144" y="668179"/>
                  <a:pt x="31909" y="692944"/>
                  <a:pt x="63341" y="692944"/>
                </a:cubicBezTo>
                <a:cubicBezTo>
                  <a:pt x="90964" y="692944"/>
                  <a:pt x="113824" y="672941"/>
                  <a:pt x="118586" y="646271"/>
                </a:cubicBezTo>
                <a:lnTo>
                  <a:pt x="295751" y="646271"/>
                </a:lnTo>
                <a:cubicBezTo>
                  <a:pt x="300514" y="672941"/>
                  <a:pt x="323374" y="692944"/>
                  <a:pt x="350996" y="692944"/>
                </a:cubicBezTo>
                <a:cubicBezTo>
                  <a:pt x="381476" y="692944"/>
                  <a:pt x="407194" y="668179"/>
                  <a:pt x="407194" y="636746"/>
                </a:cubicBezTo>
                <a:cubicBezTo>
                  <a:pt x="407194" y="609124"/>
                  <a:pt x="387191" y="586264"/>
                  <a:pt x="360521" y="581501"/>
                </a:cubicBezTo>
                <a:lnTo>
                  <a:pt x="360521" y="405289"/>
                </a:lnTo>
                <a:cubicBezTo>
                  <a:pt x="384334" y="401479"/>
                  <a:pt x="402431" y="382429"/>
                  <a:pt x="406241" y="359569"/>
                </a:cubicBezTo>
                <a:lnTo>
                  <a:pt x="583406" y="359569"/>
                </a:lnTo>
                <a:cubicBezTo>
                  <a:pt x="588169" y="386239"/>
                  <a:pt x="611029" y="406241"/>
                  <a:pt x="638651" y="406241"/>
                </a:cubicBezTo>
                <a:cubicBezTo>
                  <a:pt x="669131" y="406241"/>
                  <a:pt x="694849" y="381476"/>
                  <a:pt x="694849" y="350044"/>
                </a:cubicBezTo>
                <a:cubicBezTo>
                  <a:pt x="692944" y="322421"/>
                  <a:pt x="672941" y="299561"/>
                  <a:pt x="646271" y="294799"/>
                </a:cubicBezTo>
                <a:close/>
                <a:moveTo>
                  <a:pt x="312896" y="63341"/>
                </a:moveTo>
                <a:cubicBezTo>
                  <a:pt x="312896" y="42386"/>
                  <a:pt x="330041" y="26194"/>
                  <a:pt x="350044" y="26194"/>
                </a:cubicBezTo>
                <a:cubicBezTo>
                  <a:pt x="370046" y="26194"/>
                  <a:pt x="387191" y="43339"/>
                  <a:pt x="387191" y="63341"/>
                </a:cubicBezTo>
                <a:cubicBezTo>
                  <a:pt x="387191" y="84296"/>
                  <a:pt x="370046" y="100489"/>
                  <a:pt x="350044" y="100489"/>
                </a:cubicBezTo>
                <a:cubicBezTo>
                  <a:pt x="330041" y="100489"/>
                  <a:pt x="312896" y="83344"/>
                  <a:pt x="312896" y="63341"/>
                </a:cubicBezTo>
                <a:close/>
                <a:moveTo>
                  <a:pt x="25241" y="350044"/>
                </a:moveTo>
                <a:cubicBezTo>
                  <a:pt x="25241" y="329089"/>
                  <a:pt x="42386" y="312896"/>
                  <a:pt x="62389" y="312896"/>
                </a:cubicBezTo>
                <a:cubicBezTo>
                  <a:pt x="82391" y="312896"/>
                  <a:pt x="99536" y="330041"/>
                  <a:pt x="99536" y="350044"/>
                </a:cubicBezTo>
                <a:cubicBezTo>
                  <a:pt x="99536" y="370999"/>
                  <a:pt x="82391" y="387191"/>
                  <a:pt x="62389" y="387191"/>
                </a:cubicBezTo>
                <a:cubicBezTo>
                  <a:pt x="42386" y="387191"/>
                  <a:pt x="25241" y="370999"/>
                  <a:pt x="25241" y="350044"/>
                </a:cubicBezTo>
                <a:close/>
                <a:moveTo>
                  <a:pt x="294799" y="628174"/>
                </a:moveTo>
                <a:lnTo>
                  <a:pt x="118586" y="628174"/>
                </a:lnTo>
                <a:cubicBezTo>
                  <a:pt x="114776" y="604361"/>
                  <a:pt x="95726" y="586264"/>
                  <a:pt x="72866" y="582454"/>
                </a:cubicBezTo>
                <a:lnTo>
                  <a:pt x="72866" y="405289"/>
                </a:lnTo>
                <a:cubicBezTo>
                  <a:pt x="96679" y="401479"/>
                  <a:pt x="114776" y="382429"/>
                  <a:pt x="118586" y="359569"/>
                </a:cubicBezTo>
                <a:lnTo>
                  <a:pt x="295751" y="359569"/>
                </a:lnTo>
                <a:cubicBezTo>
                  <a:pt x="299561" y="383381"/>
                  <a:pt x="318611" y="401479"/>
                  <a:pt x="341471" y="405289"/>
                </a:cubicBezTo>
                <a:lnTo>
                  <a:pt x="341471" y="582454"/>
                </a:lnTo>
                <a:cubicBezTo>
                  <a:pt x="317659" y="586264"/>
                  <a:pt x="298609" y="604361"/>
                  <a:pt x="294799" y="628174"/>
                </a:cubicBezTo>
                <a:close/>
                <a:moveTo>
                  <a:pt x="387191" y="636746"/>
                </a:moveTo>
                <a:cubicBezTo>
                  <a:pt x="387191" y="657701"/>
                  <a:pt x="370046" y="673894"/>
                  <a:pt x="350044" y="673894"/>
                </a:cubicBezTo>
                <a:cubicBezTo>
                  <a:pt x="330041" y="673894"/>
                  <a:pt x="312896" y="656749"/>
                  <a:pt x="312896" y="636746"/>
                </a:cubicBezTo>
                <a:cubicBezTo>
                  <a:pt x="312896" y="615791"/>
                  <a:pt x="330041" y="599599"/>
                  <a:pt x="350044" y="599599"/>
                </a:cubicBezTo>
                <a:cubicBezTo>
                  <a:pt x="370046" y="599599"/>
                  <a:pt x="387191" y="616744"/>
                  <a:pt x="387191" y="636746"/>
                </a:cubicBezTo>
                <a:close/>
                <a:moveTo>
                  <a:pt x="582454" y="340519"/>
                </a:moveTo>
                <a:lnTo>
                  <a:pt x="405289" y="340519"/>
                </a:lnTo>
                <a:cubicBezTo>
                  <a:pt x="401479" y="316706"/>
                  <a:pt x="382429" y="298609"/>
                  <a:pt x="359569" y="294799"/>
                </a:cubicBezTo>
                <a:lnTo>
                  <a:pt x="359569" y="118586"/>
                </a:lnTo>
                <a:cubicBezTo>
                  <a:pt x="383381" y="114776"/>
                  <a:pt x="401479" y="95726"/>
                  <a:pt x="405289" y="72866"/>
                </a:cubicBezTo>
                <a:lnTo>
                  <a:pt x="582454" y="72866"/>
                </a:lnTo>
                <a:cubicBezTo>
                  <a:pt x="586264" y="96679"/>
                  <a:pt x="605314" y="114776"/>
                  <a:pt x="628174" y="118586"/>
                </a:cubicBezTo>
                <a:lnTo>
                  <a:pt x="628174" y="295751"/>
                </a:lnTo>
                <a:cubicBezTo>
                  <a:pt x="604361" y="298609"/>
                  <a:pt x="586264" y="317659"/>
                  <a:pt x="582454" y="340519"/>
                </a:cubicBezTo>
                <a:close/>
                <a:moveTo>
                  <a:pt x="636746" y="387191"/>
                </a:moveTo>
                <a:cubicBezTo>
                  <a:pt x="615791" y="387191"/>
                  <a:pt x="599599" y="370046"/>
                  <a:pt x="599599" y="350044"/>
                </a:cubicBezTo>
                <a:cubicBezTo>
                  <a:pt x="599599" y="329089"/>
                  <a:pt x="616744" y="312896"/>
                  <a:pt x="636746" y="312896"/>
                </a:cubicBezTo>
                <a:cubicBezTo>
                  <a:pt x="656749" y="312896"/>
                  <a:pt x="673894" y="330041"/>
                  <a:pt x="673894" y="350044"/>
                </a:cubicBezTo>
                <a:cubicBezTo>
                  <a:pt x="674846" y="370999"/>
                  <a:pt x="657701" y="387191"/>
                  <a:pt x="636746" y="387191"/>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24" name="Shape 429">
            <a:extLst>
              <a:ext uri="{FF2B5EF4-FFF2-40B4-BE49-F238E27FC236}">
                <a16:creationId xmlns:a16="http://schemas.microsoft.com/office/drawing/2014/main" id="{C5D4C481-4BEE-B746-9C40-83D7B80BCAC7}"/>
              </a:ext>
            </a:extLst>
          </p:cNvPr>
          <p:cNvSpPr/>
          <p:nvPr/>
        </p:nvSpPr>
        <p:spPr>
          <a:xfrm>
            <a:off x="9746340" y="5578462"/>
            <a:ext cx="849723" cy="838393"/>
          </a:xfrm>
          <a:custGeom>
            <a:avLst/>
            <a:gdLst/>
            <a:ahLst/>
            <a:cxnLst/>
            <a:rect l="0" t="0" r="0" b="0"/>
            <a:pathLst>
              <a:path w="714375" h="704850" extrusionOk="0">
                <a:moveTo>
                  <a:pt x="654844" y="296704"/>
                </a:moveTo>
                <a:cubicBezTo>
                  <a:pt x="628174" y="296704"/>
                  <a:pt x="605314" y="315754"/>
                  <a:pt x="600551" y="340519"/>
                </a:cubicBezTo>
                <a:lnTo>
                  <a:pt x="531971" y="340519"/>
                </a:lnTo>
                <a:cubicBezTo>
                  <a:pt x="528161" y="300514"/>
                  <a:pt x="506254" y="266224"/>
                  <a:pt x="474821" y="245269"/>
                </a:cubicBezTo>
                <a:lnTo>
                  <a:pt x="550069" y="113824"/>
                </a:lnTo>
                <a:cubicBezTo>
                  <a:pt x="557689" y="117634"/>
                  <a:pt x="565309" y="119539"/>
                  <a:pt x="573881" y="119539"/>
                </a:cubicBezTo>
                <a:cubicBezTo>
                  <a:pt x="604361" y="119539"/>
                  <a:pt x="630079" y="94774"/>
                  <a:pt x="630079" y="63341"/>
                </a:cubicBezTo>
                <a:cubicBezTo>
                  <a:pt x="630079" y="32861"/>
                  <a:pt x="605314" y="7144"/>
                  <a:pt x="573881" y="7144"/>
                </a:cubicBezTo>
                <a:cubicBezTo>
                  <a:pt x="543401" y="7144"/>
                  <a:pt x="517684" y="31909"/>
                  <a:pt x="517684" y="63341"/>
                </a:cubicBezTo>
                <a:cubicBezTo>
                  <a:pt x="517684" y="78581"/>
                  <a:pt x="524351" y="92869"/>
                  <a:pt x="534829" y="103346"/>
                </a:cubicBezTo>
                <a:lnTo>
                  <a:pt x="458629" y="236696"/>
                </a:lnTo>
                <a:cubicBezTo>
                  <a:pt x="442436" y="229076"/>
                  <a:pt x="423386" y="224314"/>
                  <a:pt x="404336" y="224314"/>
                </a:cubicBezTo>
                <a:cubicBezTo>
                  <a:pt x="386239" y="224314"/>
                  <a:pt x="369094" y="228124"/>
                  <a:pt x="352901" y="234791"/>
                </a:cubicBezTo>
                <a:lnTo>
                  <a:pt x="317659" y="173831"/>
                </a:lnTo>
                <a:cubicBezTo>
                  <a:pt x="330041" y="163354"/>
                  <a:pt x="338614" y="148114"/>
                  <a:pt x="338614" y="130016"/>
                </a:cubicBezTo>
                <a:cubicBezTo>
                  <a:pt x="338614" y="99536"/>
                  <a:pt x="313849" y="73819"/>
                  <a:pt x="282416" y="73819"/>
                </a:cubicBezTo>
                <a:cubicBezTo>
                  <a:pt x="251936" y="74771"/>
                  <a:pt x="226219" y="99536"/>
                  <a:pt x="226219" y="130016"/>
                </a:cubicBezTo>
                <a:cubicBezTo>
                  <a:pt x="226219" y="160496"/>
                  <a:pt x="250984" y="186214"/>
                  <a:pt x="282416" y="186214"/>
                </a:cubicBezTo>
                <a:cubicBezTo>
                  <a:pt x="289084" y="186214"/>
                  <a:pt x="295751" y="185261"/>
                  <a:pt x="301466" y="183356"/>
                </a:cubicBezTo>
                <a:lnTo>
                  <a:pt x="336709" y="244316"/>
                </a:lnTo>
                <a:cubicBezTo>
                  <a:pt x="303371" y="265271"/>
                  <a:pt x="279559" y="300514"/>
                  <a:pt x="275749" y="341471"/>
                </a:cubicBezTo>
                <a:lnTo>
                  <a:pt x="117634" y="341471"/>
                </a:lnTo>
                <a:cubicBezTo>
                  <a:pt x="111919" y="316706"/>
                  <a:pt x="90011" y="297656"/>
                  <a:pt x="63341" y="297656"/>
                </a:cubicBezTo>
                <a:cubicBezTo>
                  <a:pt x="32861" y="297656"/>
                  <a:pt x="7144" y="322421"/>
                  <a:pt x="7144" y="353854"/>
                </a:cubicBezTo>
                <a:cubicBezTo>
                  <a:pt x="7144" y="383381"/>
                  <a:pt x="31909" y="408146"/>
                  <a:pt x="63341" y="408146"/>
                </a:cubicBezTo>
                <a:cubicBezTo>
                  <a:pt x="91916" y="408146"/>
                  <a:pt x="115729" y="386239"/>
                  <a:pt x="118586" y="358616"/>
                </a:cubicBezTo>
                <a:lnTo>
                  <a:pt x="274796" y="358616"/>
                </a:lnTo>
                <a:cubicBezTo>
                  <a:pt x="276701" y="399574"/>
                  <a:pt x="298609" y="435769"/>
                  <a:pt x="331946" y="457676"/>
                </a:cubicBezTo>
                <a:lnTo>
                  <a:pt x="295751" y="522446"/>
                </a:lnTo>
                <a:cubicBezTo>
                  <a:pt x="289084" y="519589"/>
                  <a:pt x="282416" y="518636"/>
                  <a:pt x="274796" y="518636"/>
                </a:cubicBezTo>
                <a:cubicBezTo>
                  <a:pt x="244316" y="518636"/>
                  <a:pt x="218599" y="543401"/>
                  <a:pt x="218599" y="574834"/>
                </a:cubicBezTo>
                <a:cubicBezTo>
                  <a:pt x="218599" y="605314"/>
                  <a:pt x="243364" y="631031"/>
                  <a:pt x="274796" y="631031"/>
                </a:cubicBezTo>
                <a:cubicBezTo>
                  <a:pt x="305276" y="631031"/>
                  <a:pt x="330994" y="606266"/>
                  <a:pt x="330994" y="574834"/>
                </a:cubicBezTo>
                <a:cubicBezTo>
                  <a:pt x="330994" y="557689"/>
                  <a:pt x="323374" y="542449"/>
                  <a:pt x="310991" y="531971"/>
                </a:cubicBezTo>
                <a:lnTo>
                  <a:pt x="348139" y="467201"/>
                </a:lnTo>
                <a:cubicBezTo>
                  <a:pt x="365284" y="474821"/>
                  <a:pt x="383381" y="479584"/>
                  <a:pt x="403384" y="479584"/>
                </a:cubicBezTo>
                <a:cubicBezTo>
                  <a:pt x="425291" y="479584"/>
                  <a:pt x="445294" y="473869"/>
                  <a:pt x="463391" y="464344"/>
                </a:cubicBezTo>
                <a:lnTo>
                  <a:pt x="539591" y="596741"/>
                </a:lnTo>
                <a:cubicBezTo>
                  <a:pt x="525304" y="607219"/>
                  <a:pt x="515779" y="623411"/>
                  <a:pt x="515779" y="642461"/>
                </a:cubicBezTo>
                <a:cubicBezTo>
                  <a:pt x="515779" y="672941"/>
                  <a:pt x="540544" y="698659"/>
                  <a:pt x="571976" y="698659"/>
                </a:cubicBezTo>
                <a:cubicBezTo>
                  <a:pt x="602456" y="698659"/>
                  <a:pt x="628174" y="673894"/>
                  <a:pt x="628174" y="642461"/>
                </a:cubicBezTo>
                <a:cubicBezTo>
                  <a:pt x="628174" y="611981"/>
                  <a:pt x="603409" y="586264"/>
                  <a:pt x="571976" y="586264"/>
                </a:cubicBezTo>
                <a:cubicBezTo>
                  <a:pt x="566261" y="586264"/>
                  <a:pt x="560546" y="587216"/>
                  <a:pt x="555784" y="588169"/>
                </a:cubicBezTo>
                <a:lnTo>
                  <a:pt x="478631" y="453866"/>
                </a:lnTo>
                <a:cubicBezTo>
                  <a:pt x="509111" y="431959"/>
                  <a:pt x="529114" y="396716"/>
                  <a:pt x="531019" y="357664"/>
                </a:cubicBezTo>
                <a:lnTo>
                  <a:pt x="598646" y="357664"/>
                </a:lnTo>
                <a:cubicBezTo>
                  <a:pt x="602456" y="386239"/>
                  <a:pt x="626269" y="408146"/>
                  <a:pt x="654844" y="408146"/>
                </a:cubicBezTo>
                <a:cubicBezTo>
                  <a:pt x="685324" y="408146"/>
                  <a:pt x="711041" y="383381"/>
                  <a:pt x="711041" y="351949"/>
                </a:cubicBezTo>
                <a:cubicBezTo>
                  <a:pt x="711041" y="321469"/>
                  <a:pt x="685324" y="296704"/>
                  <a:pt x="654844" y="296704"/>
                </a:cubicBezTo>
                <a:close/>
                <a:moveTo>
                  <a:pt x="245269" y="130016"/>
                </a:moveTo>
                <a:cubicBezTo>
                  <a:pt x="245269" y="109061"/>
                  <a:pt x="262414" y="92869"/>
                  <a:pt x="282416" y="92869"/>
                </a:cubicBezTo>
                <a:cubicBezTo>
                  <a:pt x="302419" y="92869"/>
                  <a:pt x="319564" y="110014"/>
                  <a:pt x="319564" y="130016"/>
                </a:cubicBezTo>
                <a:cubicBezTo>
                  <a:pt x="319564" y="150019"/>
                  <a:pt x="302419" y="167164"/>
                  <a:pt x="282416" y="167164"/>
                </a:cubicBezTo>
                <a:cubicBezTo>
                  <a:pt x="262414" y="167164"/>
                  <a:pt x="245269" y="150971"/>
                  <a:pt x="245269" y="130016"/>
                </a:cubicBezTo>
                <a:close/>
                <a:moveTo>
                  <a:pt x="274796" y="611981"/>
                </a:moveTo>
                <a:cubicBezTo>
                  <a:pt x="253841" y="611981"/>
                  <a:pt x="237649" y="594836"/>
                  <a:pt x="237649" y="574834"/>
                </a:cubicBezTo>
                <a:cubicBezTo>
                  <a:pt x="237649" y="554831"/>
                  <a:pt x="254794" y="537686"/>
                  <a:pt x="274796" y="537686"/>
                </a:cubicBezTo>
                <a:cubicBezTo>
                  <a:pt x="294799" y="537686"/>
                  <a:pt x="311944" y="554831"/>
                  <a:pt x="311944" y="574834"/>
                </a:cubicBezTo>
                <a:cubicBezTo>
                  <a:pt x="311944" y="594836"/>
                  <a:pt x="295751" y="611981"/>
                  <a:pt x="274796" y="611981"/>
                </a:cubicBezTo>
                <a:close/>
                <a:moveTo>
                  <a:pt x="403384" y="461486"/>
                </a:moveTo>
                <a:cubicBezTo>
                  <a:pt x="342424" y="461486"/>
                  <a:pt x="292894" y="412909"/>
                  <a:pt x="292894" y="351949"/>
                </a:cubicBezTo>
                <a:cubicBezTo>
                  <a:pt x="292894" y="290989"/>
                  <a:pt x="342424" y="242411"/>
                  <a:pt x="403384" y="242411"/>
                </a:cubicBezTo>
                <a:cubicBezTo>
                  <a:pt x="464344" y="242411"/>
                  <a:pt x="513874" y="290989"/>
                  <a:pt x="513874" y="351949"/>
                </a:cubicBezTo>
                <a:cubicBezTo>
                  <a:pt x="513874" y="412909"/>
                  <a:pt x="464344" y="461486"/>
                  <a:pt x="403384" y="461486"/>
                </a:cubicBezTo>
                <a:close/>
                <a:moveTo>
                  <a:pt x="654844" y="390049"/>
                </a:moveTo>
                <a:cubicBezTo>
                  <a:pt x="633889" y="390049"/>
                  <a:pt x="617696" y="372904"/>
                  <a:pt x="617696" y="352901"/>
                </a:cubicBezTo>
                <a:cubicBezTo>
                  <a:pt x="617696" y="332899"/>
                  <a:pt x="634841" y="315754"/>
                  <a:pt x="654844" y="315754"/>
                </a:cubicBezTo>
                <a:cubicBezTo>
                  <a:pt x="674846" y="315754"/>
                  <a:pt x="691991" y="332899"/>
                  <a:pt x="691991" y="352901"/>
                </a:cubicBezTo>
                <a:cubicBezTo>
                  <a:pt x="691991" y="372904"/>
                  <a:pt x="675799" y="390049"/>
                  <a:pt x="654844" y="390049"/>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grpSp>
        <p:nvGrpSpPr>
          <p:cNvPr id="25" name="Shape 430">
            <a:extLst>
              <a:ext uri="{FF2B5EF4-FFF2-40B4-BE49-F238E27FC236}">
                <a16:creationId xmlns:a16="http://schemas.microsoft.com/office/drawing/2014/main" id="{6D5FF41D-E9D8-6E4D-929D-E7CF3F0B5A37}"/>
              </a:ext>
            </a:extLst>
          </p:cNvPr>
          <p:cNvGrpSpPr/>
          <p:nvPr/>
        </p:nvGrpSpPr>
        <p:grpSpPr>
          <a:xfrm>
            <a:off x="9818947" y="963605"/>
            <a:ext cx="687624" cy="1250629"/>
            <a:chOff x="913074" y="1746944"/>
            <a:chExt cx="882904" cy="1605799"/>
          </a:xfrm>
        </p:grpSpPr>
        <p:grpSp>
          <p:nvGrpSpPr>
            <p:cNvPr id="26" name="Shape 431">
              <a:extLst>
                <a:ext uri="{FF2B5EF4-FFF2-40B4-BE49-F238E27FC236}">
                  <a16:creationId xmlns:a16="http://schemas.microsoft.com/office/drawing/2014/main" id="{83E7BBCB-BC9A-2B42-8122-1FDF19A4EF73}"/>
                </a:ext>
              </a:extLst>
            </p:cNvPr>
            <p:cNvGrpSpPr/>
            <p:nvPr/>
          </p:nvGrpSpPr>
          <p:grpSpPr>
            <a:xfrm>
              <a:off x="917422" y="1746944"/>
              <a:ext cx="873331" cy="534915"/>
              <a:chOff x="5712618" y="3193256"/>
              <a:chExt cx="762000" cy="466725"/>
            </a:xfrm>
          </p:grpSpPr>
          <p:sp>
            <p:nvSpPr>
              <p:cNvPr id="33" name="Shape 432">
                <a:extLst>
                  <a:ext uri="{FF2B5EF4-FFF2-40B4-BE49-F238E27FC236}">
                    <a16:creationId xmlns:a16="http://schemas.microsoft.com/office/drawing/2014/main" id="{D22AF7D5-42E0-114E-A991-9A9B584B188F}"/>
                  </a:ext>
                </a:extLst>
              </p:cNvPr>
              <p:cNvSpPr/>
              <p:nvPr/>
            </p:nvSpPr>
            <p:spPr>
              <a:xfrm>
                <a:off x="6200298" y="3398044"/>
                <a:ext cx="123825" cy="123825"/>
              </a:xfrm>
              <a:custGeom>
                <a:avLst/>
                <a:gdLst/>
                <a:ahLst/>
                <a:cxnLst/>
                <a:rect l="0" t="0" r="0" b="0"/>
                <a:pathLst>
                  <a:path w="123825" h="123825" extrusionOk="0">
                    <a:moveTo>
                      <a:pt x="63341" y="7144"/>
                    </a:moveTo>
                    <a:cubicBezTo>
                      <a:pt x="32861" y="7144"/>
                      <a:pt x="7144" y="31909"/>
                      <a:pt x="7144" y="62389"/>
                    </a:cubicBezTo>
                    <a:cubicBezTo>
                      <a:pt x="7144" y="92869"/>
                      <a:pt x="31909" y="117634"/>
                      <a:pt x="63341" y="117634"/>
                    </a:cubicBezTo>
                    <a:cubicBezTo>
                      <a:pt x="94774" y="117634"/>
                      <a:pt x="119539" y="92869"/>
                      <a:pt x="119539" y="62389"/>
                    </a:cubicBezTo>
                    <a:cubicBezTo>
                      <a:pt x="118586" y="30956"/>
                      <a:pt x="93821" y="7144"/>
                      <a:pt x="63341" y="7144"/>
                    </a:cubicBezTo>
                    <a:close/>
                  </a:path>
                </a:pathLst>
              </a:custGeom>
              <a:solidFill>
                <a:srgbClr val="B4B4B4"/>
              </a:solidFill>
              <a:ln w="9525" cap="flat" cmpd="sng">
                <a:solidFill>
                  <a:srgbClr val="B4B4B4"/>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34" name="Shape 433">
                <a:extLst>
                  <a:ext uri="{FF2B5EF4-FFF2-40B4-BE49-F238E27FC236}">
                    <a16:creationId xmlns:a16="http://schemas.microsoft.com/office/drawing/2014/main" id="{E5EE26A7-750E-7A42-BD03-B9D0B6CB1AB8}"/>
                  </a:ext>
                </a:extLst>
              </p:cNvPr>
              <p:cNvSpPr/>
              <p:nvPr/>
            </p:nvSpPr>
            <p:spPr>
              <a:xfrm>
                <a:off x="5712618" y="3193256"/>
                <a:ext cx="762000" cy="466725"/>
              </a:xfrm>
              <a:custGeom>
                <a:avLst/>
                <a:gdLst/>
                <a:ahLst/>
                <a:cxnLst/>
                <a:rect l="0" t="0" r="0" b="0"/>
                <a:pathLst>
                  <a:path w="762000" h="466725" extrusionOk="0">
                    <a:moveTo>
                      <a:pt x="760571" y="266224"/>
                    </a:moveTo>
                    <a:cubicBezTo>
                      <a:pt x="760571" y="244316"/>
                      <a:pt x="747236" y="224314"/>
                      <a:pt x="727234" y="215741"/>
                    </a:cubicBezTo>
                    <a:lnTo>
                      <a:pt x="727234" y="171926"/>
                    </a:lnTo>
                    <a:cubicBezTo>
                      <a:pt x="746284" y="163354"/>
                      <a:pt x="760571" y="143351"/>
                      <a:pt x="760571" y="120491"/>
                    </a:cubicBezTo>
                    <a:cubicBezTo>
                      <a:pt x="760571" y="90011"/>
                      <a:pt x="735806" y="64294"/>
                      <a:pt x="704374" y="64294"/>
                    </a:cubicBezTo>
                    <a:cubicBezTo>
                      <a:pt x="693896" y="64294"/>
                      <a:pt x="683419" y="67151"/>
                      <a:pt x="675799" y="72866"/>
                    </a:cubicBezTo>
                    <a:lnTo>
                      <a:pt x="675799" y="71914"/>
                    </a:lnTo>
                    <a:lnTo>
                      <a:pt x="624364" y="71914"/>
                    </a:lnTo>
                    <a:lnTo>
                      <a:pt x="624364" y="7144"/>
                    </a:lnTo>
                    <a:lnTo>
                      <a:pt x="7144" y="7144"/>
                    </a:lnTo>
                    <a:lnTo>
                      <a:pt x="7144" y="293846"/>
                    </a:lnTo>
                    <a:lnTo>
                      <a:pt x="58579" y="293846"/>
                    </a:lnTo>
                    <a:lnTo>
                      <a:pt x="58579" y="356711"/>
                    </a:lnTo>
                    <a:lnTo>
                      <a:pt x="111919" y="356711"/>
                    </a:lnTo>
                    <a:lnTo>
                      <a:pt x="111919" y="419576"/>
                    </a:lnTo>
                    <a:lnTo>
                      <a:pt x="350044" y="419576"/>
                    </a:lnTo>
                    <a:cubicBezTo>
                      <a:pt x="354806" y="446246"/>
                      <a:pt x="377666" y="466249"/>
                      <a:pt x="405289" y="466249"/>
                    </a:cubicBezTo>
                    <a:cubicBezTo>
                      <a:pt x="432911" y="466249"/>
                      <a:pt x="455771" y="446246"/>
                      <a:pt x="460534" y="419576"/>
                    </a:cubicBezTo>
                    <a:lnTo>
                      <a:pt x="495776" y="419576"/>
                    </a:lnTo>
                    <a:cubicBezTo>
                      <a:pt x="500539" y="445294"/>
                      <a:pt x="523399" y="465296"/>
                      <a:pt x="551021" y="465296"/>
                    </a:cubicBezTo>
                    <a:cubicBezTo>
                      <a:pt x="578644" y="465296"/>
                      <a:pt x="601504" y="445294"/>
                      <a:pt x="606266" y="419576"/>
                    </a:cubicBezTo>
                    <a:lnTo>
                      <a:pt x="650081" y="419576"/>
                    </a:lnTo>
                    <a:cubicBezTo>
                      <a:pt x="654844" y="445294"/>
                      <a:pt x="677704" y="465296"/>
                      <a:pt x="705326" y="465296"/>
                    </a:cubicBezTo>
                    <a:cubicBezTo>
                      <a:pt x="735806" y="465296"/>
                      <a:pt x="761524" y="440531"/>
                      <a:pt x="761524" y="409099"/>
                    </a:cubicBezTo>
                    <a:cubicBezTo>
                      <a:pt x="761524" y="386239"/>
                      <a:pt x="748189" y="367189"/>
                      <a:pt x="728186" y="357664"/>
                    </a:cubicBezTo>
                    <a:lnTo>
                      <a:pt x="728186" y="315754"/>
                    </a:lnTo>
                    <a:cubicBezTo>
                      <a:pt x="746284" y="308134"/>
                      <a:pt x="760571" y="289084"/>
                      <a:pt x="760571" y="266224"/>
                    </a:cubicBezTo>
                    <a:close/>
                    <a:moveTo>
                      <a:pt x="704374" y="83344"/>
                    </a:moveTo>
                    <a:cubicBezTo>
                      <a:pt x="725329" y="83344"/>
                      <a:pt x="741521" y="100489"/>
                      <a:pt x="741521" y="120491"/>
                    </a:cubicBezTo>
                    <a:cubicBezTo>
                      <a:pt x="741521" y="141446"/>
                      <a:pt x="724376" y="157639"/>
                      <a:pt x="704374" y="157639"/>
                    </a:cubicBezTo>
                    <a:cubicBezTo>
                      <a:pt x="684371" y="157639"/>
                      <a:pt x="667226" y="140494"/>
                      <a:pt x="667226" y="120491"/>
                    </a:cubicBezTo>
                    <a:cubicBezTo>
                      <a:pt x="667226" y="100489"/>
                      <a:pt x="683419" y="83344"/>
                      <a:pt x="704374" y="83344"/>
                    </a:cubicBezTo>
                    <a:close/>
                    <a:moveTo>
                      <a:pt x="58579" y="275749"/>
                    </a:moveTo>
                    <a:lnTo>
                      <a:pt x="25241" y="275749"/>
                    </a:lnTo>
                    <a:lnTo>
                      <a:pt x="25241" y="25241"/>
                    </a:lnTo>
                    <a:lnTo>
                      <a:pt x="605314" y="25241"/>
                    </a:lnTo>
                    <a:lnTo>
                      <a:pt x="605314" y="71914"/>
                    </a:lnTo>
                    <a:lnTo>
                      <a:pt x="58579" y="71914"/>
                    </a:lnTo>
                    <a:lnTo>
                      <a:pt x="58579" y="275749"/>
                    </a:lnTo>
                    <a:close/>
                    <a:moveTo>
                      <a:pt x="112871" y="338614"/>
                    </a:moveTo>
                    <a:lnTo>
                      <a:pt x="77629" y="338614"/>
                    </a:lnTo>
                    <a:lnTo>
                      <a:pt x="77629" y="90011"/>
                    </a:lnTo>
                    <a:lnTo>
                      <a:pt x="657701" y="90011"/>
                    </a:lnTo>
                    <a:lnTo>
                      <a:pt x="657701" y="90964"/>
                    </a:lnTo>
                    <a:cubicBezTo>
                      <a:pt x="651986" y="99536"/>
                      <a:pt x="649129" y="110014"/>
                      <a:pt x="649129" y="120491"/>
                    </a:cubicBezTo>
                    <a:cubicBezTo>
                      <a:pt x="649129" y="125254"/>
                      <a:pt x="650081" y="130016"/>
                      <a:pt x="651034" y="133826"/>
                    </a:cubicBezTo>
                    <a:lnTo>
                      <a:pt x="112871" y="133826"/>
                    </a:lnTo>
                    <a:lnTo>
                      <a:pt x="112871" y="338614"/>
                    </a:lnTo>
                    <a:close/>
                    <a:moveTo>
                      <a:pt x="405289" y="448151"/>
                    </a:moveTo>
                    <a:cubicBezTo>
                      <a:pt x="384334" y="448151"/>
                      <a:pt x="368141" y="431006"/>
                      <a:pt x="368141" y="410051"/>
                    </a:cubicBezTo>
                    <a:cubicBezTo>
                      <a:pt x="368141" y="389096"/>
                      <a:pt x="385286" y="371951"/>
                      <a:pt x="405289" y="371951"/>
                    </a:cubicBezTo>
                    <a:cubicBezTo>
                      <a:pt x="426244" y="371951"/>
                      <a:pt x="442436" y="389096"/>
                      <a:pt x="442436" y="410051"/>
                    </a:cubicBezTo>
                    <a:cubicBezTo>
                      <a:pt x="442436" y="431006"/>
                      <a:pt x="426244" y="448151"/>
                      <a:pt x="405289" y="448151"/>
                    </a:cubicBezTo>
                    <a:close/>
                    <a:moveTo>
                      <a:pt x="551021" y="447199"/>
                    </a:moveTo>
                    <a:cubicBezTo>
                      <a:pt x="530066" y="447199"/>
                      <a:pt x="513874" y="430054"/>
                      <a:pt x="513874" y="410051"/>
                    </a:cubicBezTo>
                    <a:cubicBezTo>
                      <a:pt x="513874" y="390049"/>
                      <a:pt x="531019" y="372904"/>
                      <a:pt x="551021" y="372904"/>
                    </a:cubicBezTo>
                    <a:cubicBezTo>
                      <a:pt x="571024" y="372904"/>
                      <a:pt x="588169" y="390049"/>
                      <a:pt x="588169" y="410051"/>
                    </a:cubicBezTo>
                    <a:cubicBezTo>
                      <a:pt x="588169" y="430054"/>
                      <a:pt x="571024" y="447199"/>
                      <a:pt x="551021" y="447199"/>
                    </a:cubicBezTo>
                    <a:close/>
                    <a:moveTo>
                      <a:pt x="741521" y="410051"/>
                    </a:moveTo>
                    <a:cubicBezTo>
                      <a:pt x="741521" y="431006"/>
                      <a:pt x="724376" y="447199"/>
                      <a:pt x="704374" y="447199"/>
                    </a:cubicBezTo>
                    <a:cubicBezTo>
                      <a:pt x="684371" y="447199"/>
                      <a:pt x="667226" y="430054"/>
                      <a:pt x="667226" y="410051"/>
                    </a:cubicBezTo>
                    <a:cubicBezTo>
                      <a:pt x="667226" y="390049"/>
                      <a:pt x="684371" y="372904"/>
                      <a:pt x="704374" y="372904"/>
                    </a:cubicBezTo>
                    <a:cubicBezTo>
                      <a:pt x="724376" y="372904"/>
                      <a:pt x="741521" y="389096"/>
                      <a:pt x="741521" y="410051"/>
                    </a:cubicBezTo>
                    <a:close/>
                    <a:moveTo>
                      <a:pt x="709136" y="353854"/>
                    </a:moveTo>
                    <a:cubicBezTo>
                      <a:pt x="707231" y="353854"/>
                      <a:pt x="706279" y="353854"/>
                      <a:pt x="704374" y="353854"/>
                    </a:cubicBezTo>
                    <a:cubicBezTo>
                      <a:pt x="676751" y="353854"/>
                      <a:pt x="652939" y="374809"/>
                      <a:pt x="649129" y="401479"/>
                    </a:cubicBezTo>
                    <a:lnTo>
                      <a:pt x="606266" y="401479"/>
                    </a:lnTo>
                    <a:cubicBezTo>
                      <a:pt x="602456" y="374809"/>
                      <a:pt x="578644" y="353854"/>
                      <a:pt x="551021" y="353854"/>
                    </a:cubicBezTo>
                    <a:cubicBezTo>
                      <a:pt x="523399" y="353854"/>
                      <a:pt x="499586" y="374809"/>
                      <a:pt x="495776" y="401479"/>
                    </a:cubicBezTo>
                    <a:lnTo>
                      <a:pt x="460534" y="401479"/>
                    </a:lnTo>
                    <a:cubicBezTo>
                      <a:pt x="456724" y="373856"/>
                      <a:pt x="432911" y="352901"/>
                      <a:pt x="405289" y="352901"/>
                    </a:cubicBezTo>
                    <a:cubicBezTo>
                      <a:pt x="377666" y="352901"/>
                      <a:pt x="353854" y="373856"/>
                      <a:pt x="350044" y="401479"/>
                    </a:cubicBezTo>
                    <a:lnTo>
                      <a:pt x="130969" y="401479"/>
                    </a:lnTo>
                    <a:lnTo>
                      <a:pt x="130969" y="152876"/>
                    </a:lnTo>
                    <a:lnTo>
                      <a:pt x="658654" y="152876"/>
                    </a:lnTo>
                    <a:cubicBezTo>
                      <a:pt x="669131" y="167164"/>
                      <a:pt x="685324" y="176689"/>
                      <a:pt x="704374" y="176689"/>
                    </a:cubicBezTo>
                    <a:cubicBezTo>
                      <a:pt x="706279" y="176689"/>
                      <a:pt x="707231" y="176689"/>
                      <a:pt x="709136" y="176689"/>
                    </a:cubicBezTo>
                    <a:lnTo>
                      <a:pt x="709136" y="210979"/>
                    </a:lnTo>
                    <a:cubicBezTo>
                      <a:pt x="707231" y="210979"/>
                      <a:pt x="706279" y="210979"/>
                      <a:pt x="704374" y="210979"/>
                    </a:cubicBezTo>
                    <a:cubicBezTo>
                      <a:pt x="673894" y="210979"/>
                      <a:pt x="648176" y="235744"/>
                      <a:pt x="648176" y="266224"/>
                    </a:cubicBezTo>
                    <a:cubicBezTo>
                      <a:pt x="648176" y="296704"/>
                      <a:pt x="672941" y="321469"/>
                      <a:pt x="704374" y="321469"/>
                    </a:cubicBezTo>
                    <a:cubicBezTo>
                      <a:pt x="706279" y="321469"/>
                      <a:pt x="707231" y="321469"/>
                      <a:pt x="709136" y="321469"/>
                    </a:cubicBezTo>
                    <a:lnTo>
                      <a:pt x="709136" y="353854"/>
                    </a:lnTo>
                    <a:close/>
                  </a:path>
                </a:pathLst>
              </a:custGeom>
              <a:solidFill>
                <a:srgbClr val="B4B4B4"/>
              </a:solidFill>
              <a:ln w="9525" cap="flat" cmpd="sng">
                <a:solidFill>
                  <a:srgbClr val="B4B4B4"/>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grpSp>
        <p:grpSp>
          <p:nvGrpSpPr>
            <p:cNvPr id="27" name="Shape 434">
              <a:extLst>
                <a:ext uri="{FF2B5EF4-FFF2-40B4-BE49-F238E27FC236}">
                  <a16:creationId xmlns:a16="http://schemas.microsoft.com/office/drawing/2014/main" id="{B153C623-480E-CD47-AE7C-11032AC965FB}"/>
                </a:ext>
              </a:extLst>
            </p:cNvPr>
            <p:cNvGrpSpPr/>
            <p:nvPr/>
          </p:nvGrpSpPr>
          <p:grpSpPr>
            <a:xfrm>
              <a:off x="913074" y="2277831"/>
              <a:ext cx="873331" cy="534915"/>
              <a:chOff x="5712618" y="3193256"/>
              <a:chExt cx="762000" cy="466725"/>
            </a:xfrm>
          </p:grpSpPr>
          <p:sp>
            <p:nvSpPr>
              <p:cNvPr id="31" name="Shape 435">
                <a:extLst>
                  <a:ext uri="{FF2B5EF4-FFF2-40B4-BE49-F238E27FC236}">
                    <a16:creationId xmlns:a16="http://schemas.microsoft.com/office/drawing/2014/main" id="{7330C25F-7004-D841-95D3-C32FFAAA7503}"/>
                  </a:ext>
                </a:extLst>
              </p:cNvPr>
              <p:cNvSpPr/>
              <p:nvPr/>
            </p:nvSpPr>
            <p:spPr>
              <a:xfrm>
                <a:off x="6200298" y="3398044"/>
                <a:ext cx="123825" cy="123825"/>
              </a:xfrm>
              <a:custGeom>
                <a:avLst/>
                <a:gdLst/>
                <a:ahLst/>
                <a:cxnLst/>
                <a:rect l="0" t="0" r="0" b="0"/>
                <a:pathLst>
                  <a:path w="123825" h="123825" extrusionOk="0">
                    <a:moveTo>
                      <a:pt x="63341" y="7144"/>
                    </a:moveTo>
                    <a:cubicBezTo>
                      <a:pt x="32861" y="7144"/>
                      <a:pt x="7144" y="31909"/>
                      <a:pt x="7144" y="62389"/>
                    </a:cubicBezTo>
                    <a:cubicBezTo>
                      <a:pt x="7144" y="92869"/>
                      <a:pt x="31909" y="117634"/>
                      <a:pt x="63341" y="117634"/>
                    </a:cubicBezTo>
                    <a:cubicBezTo>
                      <a:pt x="94774" y="117634"/>
                      <a:pt x="119539" y="92869"/>
                      <a:pt x="119539" y="62389"/>
                    </a:cubicBezTo>
                    <a:cubicBezTo>
                      <a:pt x="118586" y="30956"/>
                      <a:pt x="93821" y="7144"/>
                      <a:pt x="63341" y="7144"/>
                    </a:cubicBezTo>
                    <a:close/>
                  </a:path>
                </a:pathLst>
              </a:custGeom>
              <a:solidFill>
                <a:srgbClr val="B4B4B4"/>
              </a:solidFill>
              <a:ln w="9525" cap="flat" cmpd="sng">
                <a:solidFill>
                  <a:srgbClr val="B4B4B4"/>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32" name="Shape 436">
                <a:extLst>
                  <a:ext uri="{FF2B5EF4-FFF2-40B4-BE49-F238E27FC236}">
                    <a16:creationId xmlns:a16="http://schemas.microsoft.com/office/drawing/2014/main" id="{A83C568A-83AE-834F-AAF5-F3C618118BCE}"/>
                  </a:ext>
                </a:extLst>
              </p:cNvPr>
              <p:cNvSpPr/>
              <p:nvPr/>
            </p:nvSpPr>
            <p:spPr>
              <a:xfrm>
                <a:off x="5712618" y="3193256"/>
                <a:ext cx="762000" cy="466725"/>
              </a:xfrm>
              <a:custGeom>
                <a:avLst/>
                <a:gdLst/>
                <a:ahLst/>
                <a:cxnLst/>
                <a:rect l="0" t="0" r="0" b="0"/>
                <a:pathLst>
                  <a:path w="762000" h="466725" extrusionOk="0">
                    <a:moveTo>
                      <a:pt x="760571" y="266224"/>
                    </a:moveTo>
                    <a:cubicBezTo>
                      <a:pt x="760571" y="244316"/>
                      <a:pt x="747236" y="224314"/>
                      <a:pt x="727234" y="215741"/>
                    </a:cubicBezTo>
                    <a:lnTo>
                      <a:pt x="727234" y="171926"/>
                    </a:lnTo>
                    <a:cubicBezTo>
                      <a:pt x="746284" y="163354"/>
                      <a:pt x="760571" y="143351"/>
                      <a:pt x="760571" y="120491"/>
                    </a:cubicBezTo>
                    <a:cubicBezTo>
                      <a:pt x="760571" y="90011"/>
                      <a:pt x="735806" y="64294"/>
                      <a:pt x="704374" y="64294"/>
                    </a:cubicBezTo>
                    <a:cubicBezTo>
                      <a:pt x="693896" y="64294"/>
                      <a:pt x="683419" y="67151"/>
                      <a:pt x="675799" y="72866"/>
                    </a:cubicBezTo>
                    <a:lnTo>
                      <a:pt x="675799" y="71914"/>
                    </a:lnTo>
                    <a:lnTo>
                      <a:pt x="624364" y="71914"/>
                    </a:lnTo>
                    <a:lnTo>
                      <a:pt x="624364" y="7144"/>
                    </a:lnTo>
                    <a:lnTo>
                      <a:pt x="7144" y="7144"/>
                    </a:lnTo>
                    <a:lnTo>
                      <a:pt x="7144" y="293846"/>
                    </a:lnTo>
                    <a:lnTo>
                      <a:pt x="58579" y="293846"/>
                    </a:lnTo>
                    <a:lnTo>
                      <a:pt x="58579" y="356711"/>
                    </a:lnTo>
                    <a:lnTo>
                      <a:pt x="111919" y="356711"/>
                    </a:lnTo>
                    <a:lnTo>
                      <a:pt x="111919" y="419576"/>
                    </a:lnTo>
                    <a:lnTo>
                      <a:pt x="350044" y="419576"/>
                    </a:lnTo>
                    <a:cubicBezTo>
                      <a:pt x="354806" y="446246"/>
                      <a:pt x="377666" y="466249"/>
                      <a:pt x="405289" y="466249"/>
                    </a:cubicBezTo>
                    <a:cubicBezTo>
                      <a:pt x="432911" y="466249"/>
                      <a:pt x="455771" y="446246"/>
                      <a:pt x="460534" y="419576"/>
                    </a:cubicBezTo>
                    <a:lnTo>
                      <a:pt x="495776" y="419576"/>
                    </a:lnTo>
                    <a:cubicBezTo>
                      <a:pt x="500539" y="445294"/>
                      <a:pt x="523399" y="465296"/>
                      <a:pt x="551021" y="465296"/>
                    </a:cubicBezTo>
                    <a:cubicBezTo>
                      <a:pt x="578644" y="465296"/>
                      <a:pt x="601504" y="445294"/>
                      <a:pt x="606266" y="419576"/>
                    </a:cubicBezTo>
                    <a:lnTo>
                      <a:pt x="650081" y="419576"/>
                    </a:lnTo>
                    <a:cubicBezTo>
                      <a:pt x="654844" y="445294"/>
                      <a:pt x="677704" y="465296"/>
                      <a:pt x="705326" y="465296"/>
                    </a:cubicBezTo>
                    <a:cubicBezTo>
                      <a:pt x="735806" y="465296"/>
                      <a:pt x="761524" y="440531"/>
                      <a:pt x="761524" y="409099"/>
                    </a:cubicBezTo>
                    <a:cubicBezTo>
                      <a:pt x="761524" y="386239"/>
                      <a:pt x="748189" y="367189"/>
                      <a:pt x="728186" y="357664"/>
                    </a:cubicBezTo>
                    <a:lnTo>
                      <a:pt x="728186" y="315754"/>
                    </a:lnTo>
                    <a:cubicBezTo>
                      <a:pt x="746284" y="308134"/>
                      <a:pt x="760571" y="289084"/>
                      <a:pt x="760571" y="266224"/>
                    </a:cubicBezTo>
                    <a:close/>
                    <a:moveTo>
                      <a:pt x="704374" y="83344"/>
                    </a:moveTo>
                    <a:cubicBezTo>
                      <a:pt x="725329" y="83344"/>
                      <a:pt x="741521" y="100489"/>
                      <a:pt x="741521" y="120491"/>
                    </a:cubicBezTo>
                    <a:cubicBezTo>
                      <a:pt x="741521" y="141446"/>
                      <a:pt x="724376" y="157639"/>
                      <a:pt x="704374" y="157639"/>
                    </a:cubicBezTo>
                    <a:cubicBezTo>
                      <a:pt x="684371" y="157639"/>
                      <a:pt x="667226" y="140494"/>
                      <a:pt x="667226" y="120491"/>
                    </a:cubicBezTo>
                    <a:cubicBezTo>
                      <a:pt x="667226" y="100489"/>
                      <a:pt x="683419" y="83344"/>
                      <a:pt x="704374" y="83344"/>
                    </a:cubicBezTo>
                    <a:close/>
                    <a:moveTo>
                      <a:pt x="58579" y="275749"/>
                    </a:moveTo>
                    <a:lnTo>
                      <a:pt x="25241" y="275749"/>
                    </a:lnTo>
                    <a:lnTo>
                      <a:pt x="25241" y="25241"/>
                    </a:lnTo>
                    <a:lnTo>
                      <a:pt x="605314" y="25241"/>
                    </a:lnTo>
                    <a:lnTo>
                      <a:pt x="605314" y="71914"/>
                    </a:lnTo>
                    <a:lnTo>
                      <a:pt x="58579" y="71914"/>
                    </a:lnTo>
                    <a:lnTo>
                      <a:pt x="58579" y="275749"/>
                    </a:lnTo>
                    <a:close/>
                    <a:moveTo>
                      <a:pt x="112871" y="338614"/>
                    </a:moveTo>
                    <a:lnTo>
                      <a:pt x="77629" y="338614"/>
                    </a:lnTo>
                    <a:lnTo>
                      <a:pt x="77629" y="90011"/>
                    </a:lnTo>
                    <a:lnTo>
                      <a:pt x="657701" y="90011"/>
                    </a:lnTo>
                    <a:lnTo>
                      <a:pt x="657701" y="90964"/>
                    </a:lnTo>
                    <a:cubicBezTo>
                      <a:pt x="651986" y="99536"/>
                      <a:pt x="649129" y="110014"/>
                      <a:pt x="649129" y="120491"/>
                    </a:cubicBezTo>
                    <a:cubicBezTo>
                      <a:pt x="649129" y="125254"/>
                      <a:pt x="650081" y="130016"/>
                      <a:pt x="651034" y="133826"/>
                    </a:cubicBezTo>
                    <a:lnTo>
                      <a:pt x="112871" y="133826"/>
                    </a:lnTo>
                    <a:lnTo>
                      <a:pt x="112871" y="338614"/>
                    </a:lnTo>
                    <a:close/>
                    <a:moveTo>
                      <a:pt x="405289" y="448151"/>
                    </a:moveTo>
                    <a:cubicBezTo>
                      <a:pt x="384334" y="448151"/>
                      <a:pt x="368141" y="431006"/>
                      <a:pt x="368141" y="410051"/>
                    </a:cubicBezTo>
                    <a:cubicBezTo>
                      <a:pt x="368141" y="389096"/>
                      <a:pt x="385286" y="371951"/>
                      <a:pt x="405289" y="371951"/>
                    </a:cubicBezTo>
                    <a:cubicBezTo>
                      <a:pt x="426244" y="371951"/>
                      <a:pt x="442436" y="389096"/>
                      <a:pt x="442436" y="410051"/>
                    </a:cubicBezTo>
                    <a:cubicBezTo>
                      <a:pt x="442436" y="431006"/>
                      <a:pt x="426244" y="448151"/>
                      <a:pt x="405289" y="448151"/>
                    </a:cubicBezTo>
                    <a:close/>
                    <a:moveTo>
                      <a:pt x="551021" y="447199"/>
                    </a:moveTo>
                    <a:cubicBezTo>
                      <a:pt x="530066" y="447199"/>
                      <a:pt x="513874" y="430054"/>
                      <a:pt x="513874" y="410051"/>
                    </a:cubicBezTo>
                    <a:cubicBezTo>
                      <a:pt x="513874" y="390049"/>
                      <a:pt x="531019" y="372904"/>
                      <a:pt x="551021" y="372904"/>
                    </a:cubicBezTo>
                    <a:cubicBezTo>
                      <a:pt x="571024" y="372904"/>
                      <a:pt x="588169" y="390049"/>
                      <a:pt x="588169" y="410051"/>
                    </a:cubicBezTo>
                    <a:cubicBezTo>
                      <a:pt x="588169" y="430054"/>
                      <a:pt x="571024" y="447199"/>
                      <a:pt x="551021" y="447199"/>
                    </a:cubicBezTo>
                    <a:close/>
                    <a:moveTo>
                      <a:pt x="741521" y="410051"/>
                    </a:moveTo>
                    <a:cubicBezTo>
                      <a:pt x="741521" y="431006"/>
                      <a:pt x="724376" y="447199"/>
                      <a:pt x="704374" y="447199"/>
                    </a:cubicBezTo>
                    <a:cubicBezTo>
                      <a:pt x="684371" y="447199"/>
                      <a:pt x="667226" y="430054"/>
                      <a:pt x="667226" y="410051"/>
                    </a:cubicBezTo>
                    <a:cubicBezTo>
                      <a:pt x="667226" y="390049"/>
                      <a:pt x="684371" y="372904"/>
                      <a:pt x="704374" y="372904"/>
                    </a:cubicBezTo>
                    <a:cubicBezTo>
                      <a:pt x="724376" y="372904"/>
                      <a:pt x="741521" y="389096"/>
                      <a:pt x="741521" y="410051"/>
                    </a:cubicBezTo>
                    <a:close/>
                    <a:moveTo>
                      <a:pt x="709136" y="353854"/>
                    </a:moveTo>
                    <a:cubicBezTo>
                      <a:pt x="707231" y="353854"/>
                      <a:pt x="706279" y="353854"/>
                      <a:pt x="704374" y="353854"/>
                    </a:cubicBezTo>
                    <a:cubicBezTo>
                      <a:pt x="676751" y="353854"/>
                      <a:pt x="652939" y="374809"/>
                      <a:pt x="649129" y="401479"/>
                    </a:cubicBezTo>
                    <a:lnTo>
                      <a:pt x="606266" y="401479"/>
                    </a:lnTo>
                    <a:cubicBezTo>
                      <a:pt x="602456" y="374809"/>
                      <a:pt x="578644" y="353854"/>
                      <a:pt x="551021" y="353854"/>
                    </a:cubicBezTo>
                    <a:cubicBezTo>
                      <a:pt x="523399" y="353854"/>
                      <a:pt x="499586" y="374809"/>
                      <a:pt x="495776" y="401479"/>
                    </a:cubicBezTo>
                    <a:lnTo>
                      <a:pt x="460534" y="401479"/>
                    </a:lnTo>
                    <a:cubicBezTo>
                      <a:pt x="456724" y="373856"/>
                      <a:pt x="432911" y="352901"/>
                      <a:pt x="405289" y="352901"/>
                    </a:cubicBezTo>
                    <a:cubicBezTo>
                      <a:pt x="377666" y="352901"/>
                      <a:pt x="353854" y="373856"/>
                      <a:pt x="350044" y="401479"/>
                    </a:cubicBezTo>
                    <a:lnTo>
                      <a:pt x="130969" y="401479"/>
                    </a:lnTo>
                    <a:lnTo>
                      <a:pt x="130969" y="152876"/>
                    </a:lnTo>
                    <a:lnTo>
                      <a:pt x="658654" y="152876"/>
                    </a:lnTo>
                    <a:cubicBezTo>
                      <a:pt x="669131" y="167164"/>
                      <a:pt x="685324" y="176689"/>
                      <a:pt x="704374" y="176689"/>
                    </a:cubicBezTo>
                    <a:cubicBezTo>
                      <a:pt x="706279" y="176689"/>
                      <a:pt x="707231" y="176689"/>
                      <a:pt x="709136" y="176689"/>
                    </a:cubicBezTo>
                    <a:lnTo>
                      <a:pt x="709136" y="210979"/>
                    </a:lnTo>
                    <a:cubicBezTo>
                      <a:pt x="707231" y="210979"/>
                      <a:pt x="706279" y="210979"/>
                      <a:pt x="704374" y="210979"/>
                    </a:cubicBezTo>
                    <a:cubicBezTo>
                      <a:pt x="673894" y="210979"/>
                      <a:pt x="648176" y="235744"/>
                      <a:pt x="648176" y="266224"/>
                    </a:cubicBezTo>
                    <a:cubicBezTo>
                      <a:pt x="648176" y="296704"/>
                      <a:pt x="672941" y="321469"/>
                      <a:pt x="704374" y="321469"/>
                    </a:cubicBezTo>
                    <a:cubicBezTo>
                      <a:pt x="706279" y="321469"/>
                      <a:pt x="707231" y="321469"/>
                      <a:pt x="709136" y="321469"/>
                    </a:cubicBezTo>
                    <a:lnTo>
                      <a:pt x="709136" y="353854"/>
                    </a:lnTo>
                    <a:close/>
                  </a:path>
                </a:pathLst>
              </a:custGeom>
              <a:solidFill>
                <a:srgbClr val="B4B4B4"/>
              </a:solidFill>
              <a:ln w="9525" cap="flat" cmpd="sng">
                <a:solidFill>
                  <a:srgbClr val="B4B4B4"/>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grpSp>
        <p:grpSp>
          <p:nvGrpSpPr>
            <p:cNvPr id="28" name="Shape 437">
              <a:extLst>
                <a:ext uri="{FF2B5EF4-FFF2-40B4-BE49-F238E27FC236}">
                  <a16:creationId xmlns:a16="http://schemas.microsoft.com/office/drawing/2014/main" id="{C960CD4E-3764-EA4B-81DE-8E759A0FFDE8}"/>
                </a:ext>
              </a:extLst>
            </p:cNvPr>
            <p:cNvGrpSpPr/>
            <p:nvPr/>
          </p:nvGrpSpPr>
          <p:grpSpPr>
            <a:xfrm>
              <a:off x="922647" y="2817828"/>
              <a:ext cx="873331" cy="534915"/>
              <a:chOff x="5712618" y="3193256"/>
              <a:chExt cx="762000" cy="466725"/>
            </a:xfrm>
          </p:grpSpPr>
          <p:sp>
            <p:nvSpPr>
              <p:cNvPr id="29" name="Shape 438">
                <a:extLst>
                  <a:ext uri="{FF2B5EF4-FFF2-40B4-BE49-F238E27FC236}">
                    <a16:creationId xmlns:a16="http://schemas.microsoft.com/office/drawing/2014/main" id="{AFF23A79-6449-E14D-9E13-15ECF912E792}"/>
                  </a:ext>
                </a:extLst>
              </p:cNvPr>
              <p:cNvSpPr/>
              <p:nvPr/>
            </p:nvSpPr>
            <p:spPr>
              <a:xfrm>
                <a:off x="6200298" y="3398044"/>
                <a:ext cx="123825" cy="123825"/>
              </a:xfrm>
              <a:custGeom>
                <a:avLst/>
                <a:gdLst/>
                <a:ahLst/>
                <a:cxnLst/>
                <a:rect l="0" t="0" r="0" b="0"/>
                <a:pathLst>
                  <a:path w="123825" h="123825" extrusionOk="0">
                    <a:moveTo>
                      <a:pt x="63341" y="7144"/>
                    </a:moveTo>
                    <a:cubicBezTo>
                      <a:pt x="32861" y="7144"/>
                      <a:pt x="7144" y="31909"/>
                      <a:pt x="7144" y="62389"/>
                    </a:cubicBezTo>
                    <a:cubicBezTo>
                      <a:pt x="7144" y="92869"/>
                      <a:pt x="31909" y="117634"/>
                      <a:pt x="63341" y="117634"/>
                    </a:cubicBezTo>
                    <a:cubicBezTo>
                      <a:pt x="94774" y="117634"/>
                      <a:pt x="119539" y="92869"/>
                      <a:pt x="119539" y="62389"/>
                    </a:cubicBezTo>
                    <a:cubicBezTo>
                      <a:pt x="118586" y="30956"/>
                      <a:pt x="93821" y="7144"/>
                      <a:pt x="63341" y="7144"/>
                    </a:cubicBezTo>
                    <a:close/>
                  </a:path>
                </a:pathLst>
              </a:custGeom>
              <a:solidFill>
                <a:srgbClr val="B4B4B4"/>
              </a:solidFill>
              <a:ln w="9525" cap="flat" cmpd="sng">
                <a:solidFill>
                  <a:srgbClr val="B4B4B4"/>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30" name="Shape 439">
                <a:extLst>
                  <a:ext uri="{FF2B5EF4-FFF2-40B4-BE49-F238E27FC236}">
                    <a16:creationId xmlns:a16="http://schemas.microsoft.com/office/drawing/2014/main" id="{6FDDEF93-0486-4A4F-861A-F0C6137F9A0D}"/>
                  </a:ext>
                </a:extLst>
              </p:cNvPr>
              <p:cNvSpPr/>
              <p:nvPr/>
            </p:nvSpPr>
            <p:spPr>
              <a:xfrm>
                <a:off x="5712618" y="3193256"/>
                <a:ext cx="762000" cy="466725"/>
              </a:xfrm>
              <a:custGeom>
                <a:avLst/>
                <a:gdLst/>
                <a:ahLst/>
                <a:cxnLst/>
                <a:rect l="0" t="0" r="0" b="0"/>
                <a:pathLst>
                  <a:path w="762000" h="466725" extrusionOk="0">
                    <a:moveTo>
                      <a:pt x="760571" y="266224"/>
                    </a:moveTo>
                    <a:cubicBezTo>
                      <a:pt x="760571" y="244316"/>
                      <a:pt x="747236" y="224314"/>
                      <a:pt x="727234" y="215741"/>
                    </a:cubicBezTo>
                    <a:lnTo>
                      <a:pt x="727234" y="171926"/>
                    </a:lnTo>
                    <a:cubicBezTo>
                      <a:pt x="746284" y="163354"/>
                      <a:pt x="760571" y="143351"/>
                      <a:pt x="760571" y="120491"/>
                    </a:cubicBezTo>
                    <a:cubicBezTo>
                      <a:pt x="760571" y="90011"/>
                      <a:pt x="735806" y="64294"/>
                      <a:pt x="704374" y="64294"/>
                    </a:cubicBezTo>
                    <a:cubicBezTo>
                      <a:pt x="693896" y="64294"/>
                      <a:pt x="683419" y="67151"/>
                      <a:pt x="675799" y="72866"/>
                    </a:cubicBezTo>
                    <a:lnTo>
                      <a:pt x="675799" y="71914"/>
                    </a:lnTo>
                    <a:lnTo>
                      <a:pt x="624364" y="71914"/>
                    </a:lnTo>
                    <a:lnTo>
                      <a:pt x="624364" y="7144"/>
                    </a:lnTo>
                    <a:lnTo>
                      <a:pt x="7144" y="7144"/>
                    </a:lnTo>
                    <a:lnTo>
                      <a:pt x="7144" y="293846"/>
                    </a:lnTo>
                    <a:lnTo>
                      <a:pt x="58579" y="293846"/>
                    </a:lnTo>
                    <a:lnTo>
                      <a:pt x="58579" y="356711"/>
                    </a:lnTo>
                    <a:lnTo>
                      <a:pt x="111919" y="356711"/>
                    </a:lnTo>
                    <a:lnTo>
                      <a:pt x="111919" y="419576"/>
                    </a:lnTo>
                    <a:lnTo>
                      <a:pt x="350044" y="419576"/>
                    </a:lnTo>
                    <a:cubicBezTo>
                      <a:pt x="354806" y="446246"/>
                      <a:pt x="377666" y="466249"/>
                      <a:pt x="405289" y="466249"/>
                    </a:cubicBezTo>
                    <a:cubicBezTo>
                      <a:pt x="432911" y="466249"/>
                      <a:pt x="455771" y="446246"/>
                      <a:pt x="460534" y="419576"/>
                    </a:cubicBezTo>
                    <a:lnTo>
                      <a:pt x="495776" y="419576"/>
                    </a:lnTo>
                    <a:cubicBezTo>
                      <a:pt x="500539" y="445294"/>
                      <a:pt x="523399" y="465296"/>
                      <a:pt x="551021" y="465296"/>
                    </a:cubicBezTo>
                    <a:cubicBezTo>
                      <a:pt x="578644" y="465296"/>
                      <a:pt x="601504" y="445294"/>
                      <a:pt x="606266" y="419576"/>
                    </a:cubicBezTo>
                    <a:lnTo>
                      <a:pt x="650081" y="419576"/>
                    </a:lnTo>
                    <a:cubicBezTo>
                      <a:pt x="654844" y="445294"/>
                      <a:pt x="677704" y="465296"/>
                      <a:pt x="705326" y="465296"/>
                    </a:cubicBezTo>
                    <a:cubicBezTo>
                      <a:pt x="735806" y="465296"/>
                      <a:pt x="761524" y="440531"/>
                      <a:pt x="761524" y="409099"/>
                    </a:cubicBezTo>
                    <a:cubicBezTo>
                      <a:pt x="761524" y="386239"/>
                      <a:pt x="748189" y="367189"/>
                      <a:pt x="728186" y="357664"/>
                    </a:cubicBezTo>
                    <a:lnTo>
                      <a:pt x="728186" y="315754"/>
                    </a:lnTo>
                    <a:cubicBezTo>
                      <a:pt x="746284" y="308134"/>
                      <a:pt x="760571" y="289084"/>
                      <a:pt x="760571" y="266224"/>
                    </a:cubicBezTo>
                    <a:close/>
                    <a:moveTo>
                      <a:pt x="704374" y="83344"/>
                    </a:moveTo>
                    <a:cubicBezTo>
                      <a:pt x="725329" y="83344"/>
                      <a:pt x="741521" y="100489"/>
                      <a:pt x="741521" y="120491"/>
                    </a:cubicBezTo>
                    <a:cubicBezTo>
                      <a:pt x="741521" y="141446"/>
                      <a:pt x="724376" y="157639"/>
                      <a:pt x="704374" y="157639"/>
                    </a:cubicBezTo>
                    <a:cubicBezTo>
                      <a:pt x="684371" y="157639"/>
                      <a:pt x="667226" y="140494"/>
                      <a:pt x="667226" y="120491"/>
                    </a:cubicBezTo>
                    <a:cubicBezTo>
                      <a:pt x="667226" y="100489"/>
                      <a:pt x="683419" y="83344"/>
                      <a:pt x="704374" y="83344"/>
                    </a:cubicBezTo>
                    <a:close/>
                    <a:moveTo>
                      <a:pt x="58579" y="275749"/>
                    </a:moveTo>
                    <a:lnTo>
                      <a:pt x="25241" y="275749"/>
                    </a:lnTo>
                    <a:lnTo>
                      <a:pt x="25241" y="25241"/>
                    </a:lnTo>
                    <a:lnTo>
                      <a:pt x="605314" y="25241"/>
                    </a:lnTo>
                    <a:lnTo>
                      <a:pt x="605314" y="71914"/>
                    </a:lnTo>
                    <a:lnTo>
                      <a:pt x="58579" y="71914"/>
                    </a:lnTo>
                    <a:lnTo>
                      <a:pt x="58579" y="275749"/>
                    </a:lnTo>
                    <a:close/>
                    <a:moveTo>
                      <a:pt x="112871" y="338614"/>
                    </a:moveTo>
                    <a:lnTo>
                      <a:pt x="77629" y="338614"/>
                    </a:lnTo>
                    <a:lnTo>
                      <a:pt x="77629" y="90011"/>
                    </a:lnTo>
                    <a:lnTo>
                      <a:pt x="657701" y="90011"/>
                    </a:lnTo>
                    <a:lnTo>
                      <a:pt x="657701" y="90964"/>
                    </a:lnTo>
                    <a:cubicBezTo>
                      <a:pt x="651986" y="99536"/>
                      <a:pt x="649129" y="110014"/>
                      <a:pt x="649129" y="120491"/>
                    </a:cubicBezTo>
                    <a:cubicBezTo>
                      <a:pt x="649129" y="125254"/>
                      <a:pt x="650081" y="130016"/>
                      <a:pt x="651034" y="133826"/>
                    </a:cubicBezTo>
                    <a:lnTo>
                      <a:pt x="112871" y="133826"/>
                    </a:lnTo>
                    <a:lnTo>
                      <a:pt x="112871" y="338614"/>
                    </a:lnTo>
                    <a:close/>
                    <a:moveTo>
                      <a:pt x="405289" y="448151"/>
                    </a:moveTo>
                    <a:cubicBezTo>
                      <a:pt x="384334" y="448151"/>
                      <a:pt x="368141" y="431006"/>
                      <a:pt x="368141" y="410051"/>
                    </a:cubicBezTo>
                    <a:cubicBezTo>
                      <a:pt x="368141" y="389096"/>
                      <a:pt x="385286" y="371951"/>
                      <a:pt x="405289" y="371951"/>
                    </a:cubicBezTo>
                    <a:cubicBezTo>
                      <a:pt x="426244" y="371951"/>
                      <a:pt x="442436" y="389096"/>
                      <a:pt x="442436" y="410051"/>
                    </a:cubicBezTo>
                    <a:cubicBezTo>
                      <a:pt x="442436" y="431006"/>
                      <a:pt x="426244" y="448151"/>
                      <a:pt x="405289" y="448151"/>
                    </a:cubicBezTo>
                    <a:close/>
                    <a:moveTo>
                      <a:pt x="551021" y="447199"/>
                    </a:moveTo>
                    <a:cubicBezTo>
                      <a:pt x="530066" y="447199"/>
                      <a:pt x="513874" y="430054"/>
                      <a:pt x="513874" y="410051"/>
                    </a:cubicBezTo>
                    <a:cubicBezTo>
                      <a:pt x="513874" y="390049"/>
                      <a:pt x="531019" y="372904"/>
                      <a:pt x="551021" y="372904"/>
                    </a:cubicBezTo>
                    <a:cubicBezTo>
                      <a:pt x="571024" y="372904"/>
                      <a:pt x="588169" y="390049"/>
                      <a:pt x="588169" y="410051"/>
                    </a:cubicBezTo>
                    <a:cubicBezTo>
                      <a:pt x="588169" y="430054"/>
                      <a:pt x="571024" y="447199"/>
                      <a:pt x="551021" y="447199"/>
                    </a:cubicBezTo>
                    <a:close/>
                    <a:moveTo>
                      <a:pt x="741521" y="410051"/>
                    </a:moveTo>
                    <a:cubicBezTo>
                      <a:pt x="741521" y="431006"/>
                      <a:pt x="724376" y="447199"/>
                      <a:pt x="704374" y="447199"/>
                    </a:cubicBezTo>
                    <a:cubicBezTo>
                      <a:pt x="684371" y="447199"/>
                      <a:pt x="667226" y="430054"/>
                      <a:pt x="667226" y="410051"/>
                    </a:cubicBezTo>
                    <a:cubicBezTo>
                      <a:pt x="667226" y="390049"/>
                      <a:pt x="684371" y="372904"/>
                      <a:pt x="704374" y="372904"/>
                    </a:cubicBezTo>
                    <a:cubicBezTo>
                      <a:pt x="724376" y="372904"/>
                      <a:pt x="741521" y="389096"/>
                      <a:pt x="741521" y="410051"/>
                    </a:cubicBezTo>
                    <a:close/>
                    <a:moveTo>
                      <a:pt x="709136" y="353854"/>
                    </a:moveTo>
                    <a:cubicBezTo>
                      <a:pt x="707231" y="353854"/>
                      <a:pt x="706279" y="353854"/>
                      <a:pt x="704374" y="353854"/>
                    </a:cubicBezTo>
                    <a:cubicBezTo>
                      <a:pt x="676751" y="353854"/>
                      <a:pt x="652939" y="374809"/>
                      <a:pt x="649129" y="401479"/>
                    </a:cubicBezTo>
                    <a:lnTo>
                      <a:pt x="606266" y="401479"/>
                    </a:lnTo>
                    <a:cubicBezTo>
                      <a:pt x="602456" y="374809"/>
                      <a:pt x="578644" y="353854"/>
                      <a:pt x="551021" y="353854"/>
                    </a:cubicBezTo>
                    <a:cubicBezTo>
                      <a:pt x="523399" y="353854"/>
                      <a:pt x="499586" y="374809"/>
                      <a:pt x="495776" y="401479"/>
                    </a:cubicBezTo>
                    <a:lnTo>
                      <a:pt x="460534" y="401479"/>
                    </a:lnTo>
                    <a:cubicBezTo>
                      <a:pt x="456724" y="373856"/>
                      <a:pt x="432911" y="352901"/>
                      <a:pt x="405289" y="352901"/>
                    </a:cubicBezTo>
                    <a:cubicBezTo>
                      <a:pt x="377666" y="352901"/>
                      <a:pt x="353854" y="373856"/>
                      <a:pt x="350044" y="401479"/>
                    </a:cubicBezTo>
                    <a:lnTo>
                      <a:pt x="130969" y="401479"/>
                    </a:lnTo>
                    <a:lnTo>
                      <a:pt x="130969" y="152876"/>
                    </a:lnTo>
                    <a:lnTo>
                      <a:pt x="658654" y="152876"/>
                    </a:lnTo>
                    <a:cubicBezTo>
                      <a:pt x="669131" y="167164"/>
                      <a:pt x="685324" y="176689"/>
                      <a:pt x="704374" y="176689"/>
                    </a:cubicBezTo>
                    <a:cubicBezTo>
                      <a:pt x="706279" y="176689"/>
                      <a:pt x="707231" y="176689"/>
                      <a:pt x="709136" y="176689"/>
                    </a:cubicBezTo>
                    <a:lnTo>
                      <a:pt x="709136" y="210979"/>
                    </a:lnTo>
                    <a:cubicBezTo>
                      <a:pt x="707231" y="210979"/>
                      <a:pt x="706279" y="210979"/>
                      <a:pt x="704374" y="210979"/>
                    </a:cubicBezTo>
                    <a:cubicBezTo>
                      <a:pt x="673894" y="210979"/>
                      <a:pt x="648176" y="235744"/>
                      <a:pt x="648176" y="266224"/>
                    </a:cubicBezTo>
                    <a:cubicBezTo>
                      <a:pt x="648176" y="296704"/>
                      <a:pt x="672941" y="321469"/>
                      <a:pt x="704374" y="321469"/>
                    </a:cubicBezTo>
                    <a:cubicBezTo>
                      <a:pt x="706279" y="321469"/>
                      <a:pt x="707231" y="321469"/>
                      <a:pt x="709136" y="321469"/>
                    </a:cubicBezTo>
                    <a:lnTo>
                      <a:pt x="709136" y="353854"/>
                    </a:lnTo>
                    <a:close/>
                  </a:path>
                </a:pathLst>
              </a:custGeom>
              <a:solidFill>
                <a:srgbClr val="B4B4B4"/>
              </a:solidFill>
              <a:ln w="9525" cap="flat" cmpd="sng">
                <a:solidFill>
                  <a:srgbClr val="B4B4B4"/>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grpSp>
      </p:grpSp>
      <p:grpSp>
        <p:nvGrpSpPr>
          <p:cNvPr id="35" name="Shape 440">
            <a:extLst>
              <a:ext uri="{FF2B5EF4-FFF2-40B4-BE49-F238E27FC236}">
                <a16:creationId xmlns:a16="http://schemas.microsoft.com/office/drawing/2014/main" id="{E05C70A1-BBBC-8348-840F-B20BF6FF6011}"/>
              </a:ext>
            </a:extLst>
          </p:cNvPr>
          <p:cNvGrpSpPr/>
          <p:nvPr/>
        </p:nvGrpSpPr>
        <p:grpSpPr>
          <a:xfrm>
            <a:off x="10938125" y="5548290"/>
            <a:ext cx="906154" cy="847583"/>
            <a:chOff x="5717381" y="3074193"/>
            <a:chExt cx="751523" cy="702945"/>
          </a:xfrm>
        </p:grpSpPr>
        <p:sp>
          <p:nvSpPr>
            <p:cNvPr id="36" name="Shape 441">
              <a:extLst>
                <a:ext uri="{FF2B5EF4-FFF2-40B4-BE49-F238E27FC236}">
                  <a16:creationId xmlns:a16="http://schemas.microsoft.com/office/drawing/2014/main" id="{986F16E0-EE03-BF4F-AD95-8984C39C3AA5}"/>
                </a:ext>
              </a:extLst>
            </p:cNvPr>
            <p:cNvSpPr/>
            <p:nvPr/>
          </p:nvSpPr>
          <p:spPr>
            <a:xfrm>
              <a:off x="5848826" y="3205638"/>
              <a:ext cx="485775" cy="571500"/>
            </a:xfrm>
            <a:custGeom>
              <a:avLst/>
              <a:gdLst/>
              <a:ahLst/>
              <a:cxnLst/>
              <a:rect l="0" t="0" r="0" b="0"/>
              <a:pathLst>
                <a:path w="485775" h="571500" extrusionOk="0">
                  <a:moveTo>
                    <a:pt x="481489" y="244316"/>
                  </a:moveTo>
                  <a:cubicBezTo>
                    <a:pt x="481489" y="113824"/>
                    <a:pt x="374809" y="7144"/>
                    <a:pt x="244316" y="7144"/>
                  </a:cubicBezTo>
                  <a:cubicBezTo>
                    <a:pt x="113824" y="7144"/>
                    <a:pt x="7144" y="113824"/>
                    <a:pt x="7144" y="244316"/>
                  </a:cubicBezTo>
                  <a:cubicBezTo>
                    <a:pt x="7144" y="340519"/>
                    <a:pt x="64294" y="423386"/>
                    <a:pt x="146209" y="460534"/>
                  </a:cubicBezTo>
                  <a:lnTo>
                    <a:pt x="146209" y="571024"/>
                  </a:lnTo>
                  <a:lnTo>
                    <a:pt x="342424" y="571024"/>
                  </a:lnTo>
                  <a:lnTo>
                    <a:pt x="342424" y="460534"/>
                  </a:lnTo>
                  <a:cubicBezTo>
                    <a:pt x="424339" y="423386"/>
                    <a:pt x="481489" y="340519"/>
                    <a:pt x="481489" y="244316"/>
                  </a:cubicBezTo>
                  <a:close/>
                  <a:moveTo>
                    <a:pt x="324326" y="551974"/>
                  </a:moveTo>
                  <a:lnTo>
                    <a:pt x="165259" y="551974"/>
                  </a:lnTo>
                  <a:lnTo>
                    <a:pt x="165259" y="468154"/>
                  </a:lnTo>
                  <a:cubicBezTo>
                    <a:pt x="190024" y="476726"/>
                    <a:pt x="216694" y="481489"/>
                    <a:pt x="244316" y="481489"/>
                  </a:cubicBezTo>
                  <a:cubicBezTo>
                    <a:pt x="271939" y="481489"/>
                    <a:pt x="298609" y="476726"/>
                    <a:pt x="323374" y="468154"/>
                  </a:cubicBezTo>
                  <a:lnTo>
                    <a:pt x="323374" y="551974"/>
                  </a:lnTo>
                  <a:close/>
                  <a:moveTo>
                    <a:pt x="253841" y="463391"/>
                  </a:moveTo>
                  <a:lnTo>
                    <a:pt x="253841" y="352901"/>
                  </a:lnTo>
                  <a:cubicBezTo>
                    <a:pt x="280511" y="348139"/>
                    <a:pt x="300514" y="325279"/>
                    <a:pt x="300514" y="297656"/>
                  </a:cubicBezTo>
                  <a:cubicBezTo>
                    <a:pt x="300514" y="267176"/>
                    <a:pt x="275749" y="241459"/>
                    <a:pt x="244316" y="241459"/>
                  </a:cubicBezTo>
                  <a:cubicBezTo>
                    <a:pt x="212884" y="241459"/>
                    <a:pt x="188119" y="266224"/>
                    <a:pt x="188119" y="297656"/>
                  </a:cubicBezTo>
                  <a:cubicBezTo>
                    <a:pt x="188119" y="325279"/>
                    <a:pt x="208121" y="348139"/>
                    <a:pt x="234791" y="352901"/>
                  </a:cubicBezTo>
                  <a:lnTo>
                    <a:pt x="234791" y="463391"/>
                  </a:lnTo>
                  <a:cubicBezTo>
                    <a:pt x="118586" y="458629"/>
                    <a:pt x="25241" y="362426"/>
                    <a:pt x="25241" y="244316"/>
                  </a:cubicBezTo>
                  <a:cubicBezTo>
                    <a:pt x="25241" y="123349"/>
                    <a:pt x="123349" y="25241"/>
                    <a:pt x="244316" y="25241"/>
                  </a:cubicBezTo>
                  <a:cubicBezTo>
                    <a:pt x="365284" y="25241"/>
                    <a:pt x="463391" y="123349"/>
                    <a:pt x="463391" y="244316"/>
                  </a:cubicBezTo>
                  <a:cubicBezTo>
                    <a:pt x="463391" y="362426"/>
                    <a:pt x="370046" y="458629"/>
                    <a:pt x="253841" y="463391"/>
                  </a:cubicBezTo>
                  <a:close/>
                </a:path>
              </a:pathLst>
            </a:custGeom>
            <a:solidFill>
              <a:srgbClr val="B4B4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37" name="Shape 442">
              <a:extLst>
                <a:ext uri="{FF2B5EF4-FFF2-40B4-BE49-F238E27FC236}">
                  <a16:creationId xmlns:a16="http://schemas.microsoft.com/office/drawing/2014/main" id="{24504794-D916-8240-B951-C8160313D971}"/>
                </a:ext>
              </a:extLst>
            </p:cNvPr>
            <p:cNvSpPr/>
            <p:nvPr/>
          </p:nvSpPr>
          <p:spPr>
            <a:xfrm>
              <a:off x="6364129" y="3434238"/>
              <a:ext cx="104775" cy="28575"/>
            </a:xfrm>
            <a:custGeom>
              <a:avLst/>
              <a:gdLst/>
              <a:ahLst/>
              <a:cxnLst/>
              <a:rect l="0" t="0" r="0" b="0"/>
              <a:pathLst>
                <a:path w="104775" h="28575" extrusionOk="0">
                  <a:moveTo>
                    <a:pt x="7144" y="7144"/>
                  </a:moveTo>
                  <a:lnTo>
                    <a:pt x="98584" y="7144"/>
                  </a:lnTo>
                  <a:lnTo>
                    <a:pt x="98584" y="25241"/>
                  </a:lnTo>
                  <a:lnTo>
                    <a:pt x="7144" y="25241"/>
                  </a:lnTo>
                  <a:close/>
                </a:path>
              </a:pathLst>
            </a:custGeom>
            <a:solidFill>
              <a:srgbClr val="B4B4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38" name="Shape 443">
              <a:extLst>
                <a:ext uri="{FF2B5EF4-FFF2-40B4-BE49-F238E27FC236}">
                  <a16:creationId xmlns:a16="http://schemas.microsoft.com/office/drawing/2014/main" id="{9D4CECA0-86E8-4040-8BBA-7299EEC5DC5C}"/>
                </a:ext>
              </a:extLst>
            </p:cNvPr>
            <p:cNvSpPr/>
            <p:nvPr/>
          </p:nvSpPr>
          <p:spPr>
            <a:xfrm>
              <a:off x="6319279" y="3248469"/>
              <a:ext cx="104775" cy="76200"/>
            </a:xfrm>
            <a:custGeom>
              <a:avLst/>
              <a:gdLst/>
              <a:ahLst/>
              <a:cxnLst/>
              <a:rect l="0" t="0" r="0" b="0"/>
              <a:pathLst>
                <a:path w="104775" h="76200" extrusionOk="0">
                  <a:moveTo>
                    <a:pt x="88954" y="9758"/>
                  </a:moveTo>
                  <a:lnTo>
                    <a:pt x="97999" y="25432"/>
                  </a:lnTo>
                  <a:lnTo>
                    <a:pt x="18803" y="71134"/>
                  </a:lnTo>
                  <a:lnTo>
                    <a:pt x="9758" y="55459"/>
                  </a:lnTo>
                  <a:close/>
                </a:path>
              </a:pathLst>
            </a:custGeom>
            <a:solidFill>
              <a:srgbClr val="B4B4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39" name="Shape 444">
              <a:extLst>
                <a:ext uri="{FF2B5EF4-FFF2-40B4-BE49-F238E27FC236}">
                  <a16:creationId xmlns:a16="http://schemas.microsoft.com/office/drawing/2014/main" id="{CBC58E51-8045-AC45-A150-F5D59C5305FF}"/>
                </a:ext>
              </a:extLst>
            </p:cNvPr>
            <p:cNvSpPr/>
            <p:nvPr/>
          </p:nvSpPr>
          <p:spPr>
            <a:xfrm>
              <a:off x="6214333" y="3115817"/>
              <a:ext cx="76200" cy="104775"/>
            </a:xfrm>
            <a:custGeom>
              <a:avLst/>
              <a:gdLst/>
              <a:ahLst/>
              <a:cxnLst/>
              <a:rect l="0" t="0" r="0" b="0"/>
              <a:pathLst>
                <a:path w="76200" h="104775" extrusionOk="0">
                  <a:moveTo>
                    <a:pt x="55497" y="9759"/>
                  </a:moveTo>
                  <a:lnTo>
                    <a:pt x="71168" y="18811"/>
                  </a:lnTo>
                  <a:lnTo>
                    <a:pt x="25430" y="97989"/>
                  </a:lnTo>
                  <a:lnTo>
                    <a:pt x="9759" y="88937"/>
                  </a:lnTo>
                  <a:close/>
                </a:path>
              </a:pathLst>
            </a:custGeom>
            <a:solidFill>
              <a:srgbClr val="B4B4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40" name="Shape 445">
              <a:extLst>
                <a:ext uri="{FF2B5EF4-FFF2-40B4-BE49-F238E27FC236}">
                  <a16:creationId xmlns:a16="http://schemas.microsoft.com/office/drawing/2014/main" id="{FC57DB32-EEFF-6540-8915-986BA0399D08}"/>
                </a:ext>
              </a:extLst>
            </p:cNvPr>
            <p:cNvSpPr/>
            <p:nvPr/>
          </p:nvSpPr>
          <p:spPr>
            <a:xfrm>
              <a:off x="6077426" y="3074193"/>
              <a:ext cx="28575" cy="104775"/>
            </a:xfrm>
            <a:custGeom>
              <a:avLst/>
              <a:gdLst/>
              <a:ahLst/>
              <a:cxnLst/>
              <a:rect l="0" t="0" r="0" b="0"/>
              <a:pathLst>
                <a:path w="28575" h="104775" extrusionOk="0">
                  <a:moveTo>
                    <a:pt x="7144" y="7144"/>
                  </a:moveTo>
                  <a:lnTo>
                    <a:pt x="25241" y="7144"/>
                  </a:lnTo>
                  <a:lnTo>
                    <a:pt x="25241" y="98584"/>
                  </a:lnTo>
                  <a:lnTo>
                    <a:pt x="7144" y="98584"/>
                  </a:lnTo>
                  <a:close/>
                </a:path>
              </a:pathLst>
            </a:custGeom>
            <a:solidFill>
              <a:srgbClr val="B4B4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41" name="Shape 446">
              <a:extLst>
                <a:ext uri="{FF2B5EF4-FFF2-40B4-BE49-F238E27FC236}">
                  <a16:creationId xmlns:a16="http://schemas.microsoft.com/office/drawing/2014/main" id="{3D53EF4C-3DE7-C74F-B6D3-938CFE7B31D6}"/>
                </a:ext>
              </a:extLst>
            </p:cNvPr>
            <p:cNvSpPr/>
            <p:nvPr/>
          </p:nvSpPr>
          <p:spPr>
            <a:xfrm>
              <a:off x="5891323" y="3116787"/>
              <a:ext cx="76200" cy="104775"/>
            </a:xfrm>
            <a:custGeom>
              <a:avLst/>
              <a:gdLst/>
              <a:ahLst/>
              <a:cxnLst/>
              <a:rect l="0" t="0" r="0" b="0"/>
              <a:pathLst>
                <a:path w="76200" h="104775" extrusionOk="0">
                  <a:moveTo>
                    <a:pt x="25431" y="9758"/>
                  </a:moveTo>
                  <a:lnTo>
                    <a:pt x="71151" y="88945"/>
                  </a:lnTo>
                  <a:lnTo>
                    <a:pt x="55478" y="97994"/>
                  </a:lnTo>
                  <a:lnTo>
                    <a:pt x="9758" y="18807"/>
                  </a:lnTo>
                  <a:close/>
                </a:path>
              </a:pathLst>
            </a:custGeom>
            <a:solidFill>
              <a:srgbClr val="B4B4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42" name="Shape 447">
              <a:extLst>
                <a:ext uri="{FF2B5EF4-FFF2-40B4-BE49-F238E27FC236}">
                  <a16:creationId xmlns:a16="http://schemas.microsoft.com/office/drawing/2014/main" id="{A0B62279-BB1B-C94B-B9F7-DA125D1EAD15}"/>
                </a:ext>
              </a:extLst>
            </p:cNvPr>
            <p:cNvSpPr/>
            <p:nvPr/>
          </p:nvSpPr>
          <p:spPr>
            <a:xfrm>
              <a:off x="5759290" y="3247918"/>
              <a:ext cx="104775" cy="76200"/>
            </a:xfrm>
            <a:custGeom>
              <a:avLst/>
              <a:gdLst/>
              <a:ahLst/>
              <a:cxnLst/>
              <a:rect l="0" t="0" r="0" b="0"/>
              <a:pathLst>
                <a:path w="104775" h="76200" extrusionOk="0">
                  <a:moveTo>
                    <a:pt x="18807" y="9758"/>
                  </a:moveTo>
                  <a:lnTo>
                    <a:pt x="97994" y="55478"/>
                  </a:lnTo>
                  <a:lnTo>
                    <a:pt x="88945" y="71151"/>
                  </a:lnTo>
                  <a:lnTo>
                    <a:pt x="9758" y="25431"/>
                  </a:lnTo>
                  <a:close/>
                </a:path>
              </a:pathLst>
            </a:custGeom>
            <a:solidFill>
              <a:srgbClr val="B4B4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43" name="Shape 448">
              <a:extLst>
                <a:ext uri="{FF2B5EF4-FFF2-40B4-BE49-F238E27FC236}">
                  <a16:creationId xmlns:a16="http://schemas.microsoft.com/office/drawing/2014/main" id="{3CD13731-23B0-3044-97F2-4CE99841DA1F}"/>
                </a:ext>
              </a:extLst>
            </p:cNvPr>
            <p:cNvSpPr/>
            <p:nvPr/>
          </p:nvSpPr>
          <p:spPr>
            <a:xfrm>
              <a:off x="5717381" y="3434238"/>
              <a:ext cx="104775" cy="28575"/>
            </a:xfrm>
            <a:custGeom>
              <a:avLst/>
              <a:gdLst/>
              <a:ahLst/>
              <a:cxnLst/>
              <a:rect l="0" t="0" r="0" b="0"/>
              <a:pathLst>
                <a:path w="104775" h="28575" extrusionOk="0">
                  <a:moveTo>
                    <a:pt x="7144" y="7144"/>
                  </a:moveTo>
                  <a:lnTo>
                    <a:pt x="98584" y="7144"/>
                  </a:lnTo>
                  <a:lnTo>
                    <a:pt x="98584" y="25241"/>
                  </a:lnTo>
                  <a:lnTo>
                    <a:pt x="7144" y="25241"/>
                  </a:lnTo>
                  <a:close/>
                </a:path>
              </a:pathLst>
            </a:custGeom>
            <a:solidFill>
              <a:srgbClr val="B4B4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44" name="Shape 449">
              <a:extLst>
                <a:ext uri="{FF2B5EF4-FFF2-40B4-BE49-F238E27FC236}">
                  <a16:creationId xmlns:a16="http://schemas.microsoft.com/office/drawing/2014/main" id="{DF3620C0-C307-684A-B16A-06D03682B5D4}"/>
                </a:ext>
              </a:extLst>
            </p:cNvPr>
            <p:cNvSpPr/>
            <p:nvPr/>
          </p:nvSpPr>
          <p:spPr>
            <a:xfrm>
              <a:off x="5759361" y="3571321"/>
              <a:ext cx="104775" cy="76200"/>
            </a:xfrm>
            <a:custGeom>
              <a:avLst/>
              <a:gdLst/>
              <a:ahLst/>
              <a:cxnLst/>
              <a:rect l="0" t="0" r="0" b="0"/>
              <a:pathLst>
                <a:path w="104775" h="76200" extrusionOk="0">
                  <a:moveTo>
                    <a:pt x="18803" y="71134"/>
                  </a:moveTo>
                  <a:lnTo>
                    <a:pt x="9758" y="55459"/>
                  </a:lnTo>
                  <a:lnTo>
                    <a:pt x="88954" y="9758"/>
                  </a:lnTo>
                  <a:lnTo>
                    <a:pt x="97999" y="25432"/>
                  </a:lnTo>
                  <a:close/>
                </a:path>
              </a:pathLst>
            </a:custGeom>
            <a:solidFill>
              <a:srgbClr val="B4B4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sp>
          <p:nvSpPr>
            <p:cNvPr id="45" name="Shape 450">
              <a:extLst>
                <a:ext uri="{FF2B5EF4-FFF2-40B4-BE49-F238E27FC236}">
                  <a16:creationId xmlns:a16="http://schemas.microsoft.com/office/drawing/2014/main" id="{335D32C0-7E11-A744-98B6-6A6D4AC60D17}"/>
                </a:ext>
              </a:extLst>
            </p:cNvPr>
            <p:cNvSpPr/>
            <p:nvPr/>
          </p:nvSpPr>
          <p:spPr>
            <a:xfrm>
              <a:off x="6319612" y="3572037"/>
              <a:ext cx="104775" cy="76200"/>
            </a:xfrm>
            <a:custGeom>
              <a:avLst/>
              <a:gdLst/>
              <a:ahLst/>
              <a:cxnLst/>
              <a:rect l="0" t="0" r="0" b="0"/>
              <a:pathLst>
                <a:path w="104775" h="76200" extrusionOk="0">
                  <a:moveTo>
                    <a:pt x="88945" y="71151"/>
                  </a:moveTo>
                  <a:lnTo>
                    <a:pt x="9758" y="25431"/>
                  </a:lnTo>
                  <a:lnTo>
                    <a:pt x="18807" y="9758"/>
                  </a:lnTo>
                  <a:lnTo>
                    <a:pt x="97994" y="55478"/>
                  </a:lnTo>
                  <a:close/>
                </a:path>
              </a:pathLst>
            </a:custGeom>
            <a:solidFill>
              <a:srgbClr val="B4B4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Roboto"/>
                <a:ea typeface="Roboto"/>
                <a:cs typeface="Roboto"/>
                <a:sym typeface="Roboto"/>
              </a:endParaRPr>
            </a:p>
          </p:txBody>
        </p:sp>
      </p:grpSp>
    </p:spTree>
    <p:extLst>
      <p:ext uri="{BB962C8B-B14F-4D97-AF65-F5344CB8AC3E}">
        <p14:creationId xmlns:p14="http://schemas.microsoft.com/office/powerpoint/2010/main" val="370106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2C64AD4C-240E-8945-B8D5-1ED2D8E4A5E5}"/>
              </a:ext>
            </a:extLst>
          </p:cNvPr>
          <p:cNvSpPr/>
          <p:nvPr/>
        </p:nvSpPr>
        <p:spPr>
          <a:xfrm>
            <a:off x="548640" y="1173619"/>
            <a:ext cx="11094720" cy="497539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chemeClr val="bg1"/>
              </a:solidFill>
            </a:endParaRPr>
          </a:p>
        </p:txBody>
      </p:sp>
      <p:sp>
        <p:nvSpPr>
          <p:cNvPr id="2" name="Title 1"/>
          <p:cNvSpPr>
            <a:spLocks noGrp="1"/>
          </p:cNvSpPr>
          <p:nvPr>
            <p:ph type="title"/>
          </p:nvPr>
        </p:nvSpPr>
        <p:spPr/>
        <p:txBody>
          <a:bodyPr>
            <a:normAutofit fontScale="90000"/>
          </a:bodyPr>
          <a:lstStyle/>
          <a:p>
            <a:r>
              <a:rPr lang="en-US" b="1" dirty="0"/>
              <a:t>OUTLOOK:</a:t>
            </a:r>
            <a:r>
              <a:rPr lang="en-US" dirty="0"/>
              <a:t> Spark implementation oF KMEANS CLUSTERING (Scala)</a:t>
            </a:r>
          </a:p>
        </p:txBody>
      </p:sp>
      <p:sp>
        <p:nvSpPr>
          <p:cNvPr id="5" name="Text Placeholder 1"/>
          <p:cNvSpPr txBox="1">
            <a:spLocks/>
          </p:cNvSpPr>
          <p:nvPr/>
        </p:nvSpPr>
        <p:spPr>
          <a:xfrm>
            <a:off x="608711" y="2151108"/>
            <a:ext cx="10449814" cy="3704313"/>
          </a:xfrm>
          <a:prstGeom prst="rect">
            <a:avLst/>
          </a:prstGeom>
          <a:noFill/>
          <a:ln>
            <a:noFill/>
          </a:ln>
        </p:spPr>
        <p:txBody>
          <a:bodyPr lIns="91449" tIns="91449" rIns="91449" bIns="91449" anchor="ctr" anchorCtr="0"/>
          <a:lstStyle>
            <a:defPPr marR="0" algn="l" rtl="0">
              <a:lnSpc>
                <a:spcPct val="100000"/>
              </a:lnSpc>
              <a:spcBef>
                <a:spcPts val="0"/>
              </a:spcBef>
              <a:spcAft>
                <a:spcPts val="0"/>
              </a:spcAft>
            </a:defPPr>
            <a:lvl1pPr marR="0" algn="l" rtl="0">
              <a:lnSpc>
                <a:spcPct val="115000"/>
              </a:lnSpc>
              <a:spcBef>
                <a:spcPts val="0"/>
              </a:spcBef>
              <a:spcAft>
                <a:spcPts val="1600"/>
              </a:spcAft>
              <a:buClr>
                <a:srgbClr val="666666"/>
              </a:buClr>
              <a:buSzPct val="100000"/>
              <a:buFont typeface="Raleway"/>
              <a:buNone/>
              <a:defRPr sz="2600" b="0" i="0" u="none" strike="noStrike" cap="none" baseline="0">
                <a:solidFill>
                  <a:srgbClr val="666666"/>
                </a:solidFill>
                <a:latin typeface="Raleway"/>
                <a:ea typeface="Raleway"/>
                <a:cs typeface="Raleway"/>
                <a:sym typeface="Raleway"/>
                <a:rtl val="0"/>
              </a:defRPr>
            </a:lvl1pPr>
            <a:lvl2pPr marR="0" algn="l" rtl="0">
              <a:lnSpc>
                <a:spcPct val="115000"/>
              </a:lnSpc>
              <a:spcBef>
                <a:spcPts val="0"/>
              </a:spcBef>
              <a:spcAft>
                <a:spcPts val="1600"/>
              </a:spcAft>
              <a:buClr>
                <a:srgbClr val="666666"/>
              </a:buClr>
              <a:buSzPct val="100000"/>
              <a:buFont typeface="Raleway"/>
              <a:buNone/>
              <a:defRPr sz="2400" b="0" i="0" u="none" strike="noStrike" cap="none" baseline="0">
                <a:solidFill>
                  <a:srgbClr val="666666"/>
                </a:solidFill>
                <a:latin typeface="Raleway"/>
                <a:ea typeface="Raleway"/>
                <a:cs typeface="Raleway"/>
                <a:sym typeface="Raleway"/>
                <a:rtl val="0"/>
              </a:defRPr>
            </a:lvl2pPr>
            <a:lvl3pPr marR="0" algn="l" rtl="0">
              <a:lnSpc>
                <a:spcPct val="115000"/>
              </a:lnSpc>
              <a:spcBef>
                <a:spcPts val="0"/>
              </a:spcBef>
              <a:spcAft>
                <a:spcPts val="1600"/>
              </a:spcAft>
              <a:buClr>
                <a:srgbClr val="666666"/>
              </a:buClr>
              <a:buFont typeface="Raleway"/>
              <a:buNone/>
              <a:defRPr sz="1400" b="0" i="0" u="none" strike="noStrike" cap="none" baseline="0">
                <a:solidFill>
                  <a:srgbClr val="666666"/>
                </a:solidFill>
                <a:latin typeface="Raleway"/>
                <a:ea typeface="Raleway"/>
                <a:cs typeface="Raleway"/>
                <a:sym typeface="Raleway"/>
                <a:rtl val="0"/>
              </a:defRPr>
            </a:lvl3pPr>
            <a:lvl4pPr marR="0" algn="l" rtl="0">
              <a:lnSpc>
                <a:spcPct val="115000"/>
              </a:lnSpc>
              <a:spcBef>
                <a:spcPts val="0"/>
              </a:spcBef>
              <a:spcAft>
                <a:spcPts val="1600"/>
              </a:spcAft>
              <a:buClr>
                <a:srgbClr val="666666"/>
              </a:buClr>
              <a:buFont typeface="Raleway"/>
              <a:buNone/>
              <a:defRPr sz="1400" b="0" i="0" u="none" strike="noStrike" cap="none" baseline="0">
                <a:solidFill>
                  <a:srgbClr val="666666"/>
                </a:solidFill>
                <a:latin typeface="Raleway"/>
                <a:ea typeface="Raleway"/>
                <a:cs typeface="Raleway"/>
                <a:sym typeface="Raleway"/>
                <a:rtl val="0"/>
              </a:defRPr>
            </a:lvl4pPr>
            <a:lvl5pPr marR="0" algn="l" rtl="0">
              <a:lnSpc>
                <a:spcPct val="115000"/>
              </a:lnSpc>
              <a:spcBef>
                <a:spcPts val="0"/>
              </a:spcBef>
              <a:spcAft>
                <a:spcPts val="1600"/>
              </a:spcAft>
              <a:buClr>
                <a:srgbClr val="666666"/>
              </a:buClr>
              <a:buFont typeface="Raleway"/>
              <a:buNone/>
              <a:defRPr sz="1400" b="0" i="0" u="none" strike="noStrike" cap="none" baseline="0">
                <a:solidFill>
                  <a:srgbClr val="666666"/>
                </a:solidFill>
                <a:latin typeface="Raleway"/>
                <a:ea typeface="Raleway"/>
                <a:cs typeface="Raleway"/>
                <a:sym typeface="Raleway"/>
                <a:rtl val="0"/>
              </a:defRPr>
            </a:lvl5pPr>
            <a:lvl6pPr marR="0" algn="l" rtl="0">
              <a:lnSpc>
                <a:spcPct val="115000"/>
              </a:lnSpc>
              <a:spcBef>
                <a:spcPts val="0"/>
              </a:spcBef>
              <a:spcAft>
                <a:spcPts val="1600"/>
              </a:spcAft>
              <a:buClr>
                <a:srgbClr val="666666"/>
              </a:buClr>
              <a:buFont typeface="Raleway"/>
              <a:buNone/>
              <a:defRPr sz="1400" b="0" i="0" u="none" strike="noStrike" cap="none" baseline="0">
                <a:solidFill>
                  <a:srgbClr val="666666"/>
                </a:solidFill>
                <a:latin typeface="Raleway"/>
                <a:ea typeface="Raleway"/>
                <a:cs typeface="Raleway"/>
                <a:sym typeface="Raleway"/>
                <a:rtl val="0"/>
              </a:defRPr>
            </a:lvl6pPr>
            <a:lvl7pPr marR="0" algn="l" rtl="0">
              <a:lnSpc>
                <a:spcPct val="115000"/>
              </a:lnSpc>
              <a:spcBef>
                <a:spcPts val="0"/>
              </a:spcBef>
              <a:spcAft>
                <a:spcPts val="1600"/>
              </a:spcAft>
              <a:buClr>
                <a:srgbClr val="666666"/>
              </a:buClr>
              <a:buFont typeface="Raleway"/>
              <a:buNone/>
              <a:defRPr sz="1400" b="0" i="0" u="none" strike="noStrike" cap="none" baseline="0">
                <a:solidFill>
                  <a:srgbClr val="666666"/>
                </a:solidFill>
                <a:latin typeface="Raleway"/>
                <a:ea typeface="Raleway"/>
                <a:cs typeface="Raleway"/>
                <a:sym typeface="Raleway"/>
                <a:rtl val="0"/>
              </a:defRPr>
            </a:lvl7pPr>
            <a:lvl8pPr marR="0" algn="l" rtl="0">
              <a:lnSpc>
                <a:spcPct val="115000"/>
              </a:lnSpc>
              <a:spcBef>
                <a:spcPts val="0"/>
              </a:spcBef>
              <a:spcAft>
                <a:spcPts val="1600"/>
              </a:spcAft>
              <a:buClr>
                <a:srgbClr val="666666"/>
              </a:buClr>
              <a:buFont typeface="Raleway"/>
              <a:buNone/>
              <a:defRPr sz="1400" b="0" i="0" u="none" strike="noStrike" cap="none" baseline="0">
                <a:solidFill>
                  <a:srgbClr val="666666"/>
                </a:solidFill>
                <a:latin typeface="Raleway"/>
                <a:ea typeface="Raleway"/>
                <a:cs typeface="Raleway"/>
                <a:sym typeface="Raleway"/>
                <a:rtl val="0"/>
              </a:defRPr>
            </a:lvl8pPr>
            <a:lvl9pPr marR="0" algn="l" rtl="0">
              <a:lnSpc>
                <a:spcPct val="115000"/>
              </a:lnSpc>
              <a:spcBef>
                <a:spcPts val="0"/>
              </a:spcBef>
              <a:spcAft>
                <a:spcPts val="1600"/>
              </a:spcAft>
              <a:buClr>
                <a:srgbClr val="666666"/>
              </a:buClr>
              <a:buFont typeface="Raleway"/>
              <a:buNone/>
              <a:defRPr sz="1400" b="0" i="0" u="none" strike="noStrike" cap="none" baseline="0">
                <a:solidFill>
                  <a:srgbClr val="666666"/>
                </a:solidFill>
                <a:latin typeface="Raleway"/>
                <a:ea typeface="Raleway"/>
                <a:cs typeface="Raleway"/>
                <a:sym typeface="Raleway"/>
                <a:rtl val="0"/>
              </a:defRPr>
            </a:lvl9pPr>
          </a:lstStyle>
          <a:p>
            <a:pPr>
              <a:spcAft>
                <a:spcPts val="0"/>
              </a:spcAft>
            </a:pPr>
            <a:r>
              <a:rPr lang="en-US" sz="1600" b="1" dirty="0" err="1">
                <a:solidFill>
                  <a:srgbClr val="000080"/>
                </a:solidFill>
                <a:latin typeface="Courier New" charset="0"/>
              </a:rPr>
              <a:t>def</a:t>
            </a:r>
            <a:r>
              <a:rPr lang="en-US" sz="1600" b="1" dirty="0">
                <a:solidFill>
                  <a:srgbClr val="000080"/>
                </a:solidFill>
                <a:latin typeface="Courier New" charset="0"/>
              </a:rPr>
              <a:t> </a:t>
            </a:r>
            <a:r>
              <a:rPr lang="en-US" sz="1600" dirty="0">
                <a:solidFill>
                  <a:srgbClr val="000000"/>
                </a:solidFill>
                <a:latin typeface="Courier New" charset="0"/>
              </a:rPr>
              <a:t>predict(pairs: </a:t>
            </a:r>
            <a:r>
              <a:rPr lang="en-US" sz="1600" b="1" dirty="0">
                <a:solidFill>
                  <a:srgbClr val="000080"/>
                </a:solidFill>
                <a:latin typeface="Courier New" charset="0"/>
              </a:rPr>
              <a:t>Iterator</a:t>
            </a:r>
            <a:r>
              <a:rPr lang="en-US" sz="1600" dirty="0">
                <a:solidFill>
                  <a:srgbClr val="000000"/>
                </a:solidFill>
                <a:latin typeface="Courier New" charset="0"/>
              </a:rPr>
              <a:t>[(</a:t>
            </a:r>
            <a:r>
              <a:rPr lang="en-US" sz="1600" b="1" dirty="0">
                <a:solidFill>
                  <a:srgbClr val="000080"/>
                </a:solidFill>
                <a:latin typeface="Courier New" charset="0"/>
              </a:rPr>
              <a:t>String</a:t>
            </a:r>
            <a:r>
              <a:rPr lang="en-US" sz="1600" dirty="0">
                <a:solidFill>
                  <a:srgbClr val="000000"/>
                </a:solidFill>
                <a:latin typeface="Courier New" charset="0"/>
              </a:rPr>
              <a:t>, (</a:t>
            </a:r>
            <a:r>
              <a:rPr lang="en-US" sz="1600" dirty="0" err="1">
                <a:solidFill>
                  <a:srgbClr val="000000"/>
                </a:solidFill>
                <a:latin typeface="Courier New" charset="0"/>
              </a:rPr>
              <a:t>INDArray</a:t>
            </a:r>
            <a:r>
              <a:rPr lang="en-US" sz="1600" dirty="0">
                <a:solidFill>
                  <a:srgbClr val="000000"/>
                </a:solidFill>
                <a:latin typeface="Courier New" charset="0"/>
              </a:rPr>
              <a:t>, </a:t>
            </a:r>
            <a:r>
              <a:rPr lang="en-US" sz="1600" b="1" dirty="0" err="1">
                <a:solidFill>
                  <a:srgbClr val="000080"/>
                </a:solidFill>
                <a:latin typeface="Courier New" charset="0"/>
              </a:rPr>
              <a:t>Int</a:t>
            </a:r>
            <a:r>
              <a:rPr lang="en-US" sz="1600" dirty="0">
                <a:solidFill>
                  <a:srgbClr val="000000"/>
                </a:solidFill>
                <a:latin typeface="Courier New" charset="0"/>
              </a:rPr>
              <a:t>, </a:t>
            </a:r>
            <a:r>
              <a:rPr lang="en-US" sz="1600" b="1" dirty="0" err="1">
                <a:solidFill>
                  <a:srgbClr val="000080"/>
                </a:solidFill>
                <a:latin typeface="Courier New" charset="0"/>
              </a:rPr>
              <a:t>Int</a:t>
            </a:r>
            <a:r>
              <a:rPr lang="en-US" sz="1600" dirty="0">
                <a:solidFill>
                  <a:srgbClr val="000000"/>
                </a:solidFill>
                <a:latin typeface="Courier New" charset="0"/>
              </a:rPr>
              <a:t>))]) = {</a:t>
            </a:r>
            <a:endParaRPr lang="en-US" sz="1600" dirty="0"/>
          </a:p>
          <a:p>
            <a:pPr>
              <a:spcAft>
                <a:spcPts val="0"/>
              </a:spcAft>
            </a:pPr>
            <a:r>
              <a:rPr lang="en-US" sz="1600" dirty="0">
                <a:solidFill>
                  <a:srgbClr val="000000"/>
                </a:solidFill>
                <a:latin typeface="Courier New" charset="0"/>
              </a:rPr>
              <a:t> </a:t>
            </a:r>
            <a:r>
              <a:rPr lang="en-US" sz="1600" b="1" dirty="0" err="1">
                <a:solidFill>
                  <a:srgbClr val="000080"/>
                </a:solidFill>
                <a:latin typeface="Courier New" charset="0"/>
              </a:rPr>
              <a:t>val</a:t>
            </a:r>
            <a:r>
              <a:rPr lang="en-US" sz="1600" dirty="0">
                <a:solidFill>
                  <a:srgbClr val="000000"/>
                </a:solidFill>
                <a:latin typeface="Courier New" charset="0"/>
              </a:rPr>
              <a:t> model = </a:t>
            </a:r>
            <a:r>
              <a:rPr lang="en-US" sz="1600" b="1" dirty="0">
                <a:solidFill>
                  <a:srgbClr val="00B050"/>
                </a:solidFill>
                <a:latin typeface="Courier New" charset="0"/>
              </a:rPr>
              <a:t>Clustering</a:t>
            </a:r>
            <a:r>
              <a:rPr lang="en-US" sz="1600" b="1" dirty="0" err="1">
                <a:solidFill>
                  <a:srgbClr val="00B050"/>
                </a:solidFill>
                <a:latin typeface="Courier New" charset="0"/>
              </a:rPr>
              <a:t>ModelSerializer</a:t>
            </a:r>
            <a:r>
              <a:rPr lang="en-US" sz="1600" dirty="0" err="1">
                <a:solidFill>
                  <a:srgbClr val="000000"/>
                </a:solidFill>
                <a:latin typeface="Courier New" charset="0"/>
              </a:rPr>
              <a:t>.restoreKMeansModel</a:t>
            </a:r>
            <a:r>
              <a:rPr lang="en-US" sz="1600" dirty="0">
                <a:solidFill>
                  <a:srgbClr val="000000"/>
                </a:solidFill>
                <a:latin typeface="Courier New" charset="0"/>
              </a:rPr>
              <a:t>(</a:t>
            </a:r>
            <a:r>
              <a:rPr lang="en-US" sz="1600" dirty="0" err="1">
                <a:solidFill>
                  <a:srgbClr val="000000"/>
                </a:solidFill>
                <a:latin typeface="Courier New" charset="0"/>
              </a:rPr>
              <a:t>modelLoc</a:t>
            </a:r>
            <a:r>
              <a:rPr lang="en-US" sz="1600" dirty="0">
                <a:solidFill>
                  <a:srgbClr val="000000"/>
                </a:solidFill>
                <a:latin typeface="Courier New" charset="0"/>
              </a:rPr>
              <a:t>)</a:t>
            </a:r>
            <a:endParaRPr lang="en-US" sz="1600" dirty="0"/>
          </a:p>
          <a:p>
            <a:pPr>
              <a:spcAft>
                <a:spcPts val="0"/>
              </a:spcAft>
            </a:pPr>
            <a:r>
              <a:rPr lang="en-US" sz="1600" dirty="0">
                <a:solidFill>
                  <a:srgbClr val="000000"/>
                </a:solidFill>
                <a:latin typeface="Courier New" charset="0"/>
              </a:rPr>
              <a:t> </a:t>
            </a:r>
            <a:r>
              <a:rPr lang="en-US" sz="1600" dirty="0" err="1">
                <a:solidFill>
                  <a:srgbClr val="000000"/>
                </a:solidFill>
                <a:latin typeface="Courier New" charset="0"/>
              </a:rPr>
              <a:t>pairs.map</a:t>
            </a:r>
            <a:r>
              <a:rPr lang="en-US" sz="1600" dirty="0">
                <a:solidFill>
                  <a:srgbClr val="000000"/>
                </a:solidFill>
                <a:latin typeface="Courier New" charset="0"/>
              </a:rPr>
              <a:t>{ </a:t>
            </a:r>
            <a:r>
              <a:rPr lang="en-US" sz="1600" b="1" dirty="0">
                <a:solidFill>
                  <a:srgbClr val="000080"/>
                </a:solidFill>
                <a:latin typeface="Courier New" charset="0"/>
              </a:rPr>
              <a:t>case</a:t>
            </a:r>
            <a:r>
              <a:rPr lang="en-US" sz="1600" dirty="0">
                <a:solidFill>
                  <a:srgbClr val="000000"/>
                </a:solidFill>
                <a:latin typeface="Courier New" charset="0"/>
              </a:rPr>
              <a:t> (name, imageFeatures) =&gt;</a:t>
            </a:r>
          </a:p>
          <a:p>
            <a:pPr>
              <a:spcAft>
                <a:spcPts val="0"/>
              </a:spcAft>
            </a:pPr>
            <a:r>
              <a:rPr lang="en-US" sz="1600" dirty="0">
                <a:solidFill>
                  <a:srgbClr val="000000"/>
                </a:solidFill>
                <a:latin typeface="Courier New" charset="0"/>
              </a:rPr>
              <a:t>	(name, </a:t>
            </a:r>
            <a:r>
              <a:rPr lang="en-US" sz="1600" b="1" dirty="0" err="1">
                <a:solidFill>
                  <a:srgbClr val="00B050"/>
                </a:solidFill>
                <a:latin typeface="Courier New" charset="0"/>
              </a:rPr>
              <a:t>run_kmeans_clustering_on_image_features</a:t>
            </a:r>
            <a:r>
              <a:rPr lang="en-US" sz="1600" dirty="0">
                <a:solidFill>
                  <a:srgbClr val="000000"/>
                </a:solidFill>
                <a:latin typeface="Courier New" charset="0"/>
              </a:rPr>
              <a:t>(model, imageFeatures)</a:t>
            </a:r>
          </a:p>
          <a:p>
            <a:pPr>
              <a:spcAft>
                <a:spcPts val="0"/>
              </a:spcAft>
            </a:pPr>
            <a:r>
              <a:rPr lang="en-US" sz="1600" dirty="0">
                <a:solidFill>
                  <a:srgbClr val="000000"/>
                </a:solidFill>
                <a:latin typeface="Courier New" charset="0"/>
              </a:rPr>
              <a:t> }</a:t>
            </a:r>
          </a:p>
          <a:p>
            <a:pPr>
              <a:spcAft>
                <a:spcPts val="0"/>
              </a:spcAft>
            </a:pPr>
            <a:r>
              <a:rPr lang="en-US" sz="1600" dirty="0">
                <a:solidFill>
                  <a:srgbClr val="000000"/>
                </a:solidFill>
                <a:latin typeface="Courier New" charset="0"/>
              </a:rPr>
              <a:t>}</a:t>
            </a:r>
            <a:br>
              <a:rPr lang="en-US" sz="1600" dirty="0"/>
            </a:br>
            <a:br>
              <a:rPr lang="en-US" sz="1600" dirty="0"/>
            </a:br>
            <a:r>
              <a:rPr lang="en-US" sz="1600" b="1" dirty="0" err="1">
                <a:solidFill>
                  <a:srgbClr val="000080"/>
                </a:solidFill>
                <a:latin typeface="Courier New" charset="0"/>
              </a:rPr>
              <a:t>def</a:t>
            </a:r>
            <a:r>
              <a:rPr lang="en-US" sz="1600" b="1" dirty="0">
                <a:solidFill>
                  <a:srgbClr val="000080"/>
                </a:solidFill>
                <a:latin typeface="Courier New" charset="0"/>
              </a:rPr>
              <a:t> </a:t>
            </a:r>
            <a:r>
              <a:rPr lang="en-US" sz="1600" dirty="0">
                <a:solidFill>
                  <a:srgbClr val="000000"/>
                </a:solidFill>
                <a:latin typeface="Courier New" charset="0"/>
              </a:rPr>
              <a:t>main(</a:t>
            </a:r>
            <a:r>
              <a:rPr lang="en-US" sz="1600" dirty="0" err="1">
                <a:solidFill>
                  <a:srgbClr val="000000"/>
                </a:solidFill>
                <a:latin typeface="Courier New" charset="0"/>
              </a:rPr>
              <a:t>args</a:t>
            </a:r>
            <a:r>
              <a:rPr lang="en-US" sz="1600" dirty="0">
                <a:solidFill>
                  <a:srgbClr val="000000"/>
                </a:solidFill>
                <a:latin typeface="Courier New" charset="0"/>
              </a:rPr>
              <a:t>: </a:t>
            </a:r>
            <a:r>
              <a:rPr lang="en-US" sz="1600" b="1" dirty="0">
                <a:solidFill>
                  <a:srgbClr val="000080"/>
                </a:solidFill>
                <a:latin typeface="Courier New" charset="0"/>
              </a:rPr>
              <a:t>Array</a:t>
            </a:r>
            <a:r>
              <a:rPr lang="en-US" sz="1600" dirty="0">
                <a:solidFill>
                  <a:srgbClr val="000000"/>
                </a:solidFill>
                <a:latin typeface="Courier New" charset="0"/>
              </a:rPr>
              <a:t>[</a:t>
            </a:r>
            <a:r>
              <a:rPr lang="en-US" sz="1600" b="1" dirty="0">
                <a:solidFill>
                  <a:srgbClr val="000080"/>
                </a:solidFill>
                <a:latin typeface="Courier New" charset="0"/>
              </a:rPr>
              <a:t>String</a:t>
            </a:r>
            <a:r>
              <a:rPr lang="en-US" sz="1600" dirty="0">
                <a:solidFill>
                  <a:srgbClr val="000000"/>
                </a:solidFill>
                <a:latin typeface="Courier New" charset="0"/>
              </a:rPr>
              <a:t>]) = {</a:t>
            </a:r>
            <a:endParaRPr lang="en-US" sz="1600" dirty="0"/>
          </a:p>
          <a:p>
            <a:pPr>
              <a:spcAft>
                <a:spcPts val="0"/>
              </a:spcAft>
            </a:pPr>
            <a:r>
              <a:rPr lang="en-US" sz="1600" dirty="0">
                <a:solidFill>
                  <a:srgbClr val="000000"/>
                </a:solidFill>
                <a:latin typeface="Courier New" charset="0"/>
              </a:rPr>
              <a:t> </a:t>
            </a:r>
            <a:r>
              <a:rPr lang="en-US" sz="1600" b="1" dirty="0" err="1">
                <a:solidFill>
                  <a:srgbClr val="000080"/>
                </a:solidFill>
                <a:latin typeface="Courier New" charset="0"/>
              </a:rPr>
              <a:t>val</a:t>
            </a:r>
            <a:r>
              <a:rPr lang="en-US" sz="1600" b="1" dirty="0">
                <a:solidFill>
                  <a:srgbClr val="000080"/>
                </a:solidFill>
                <a:latin typeface="Courier New" charset="0"/>
              </a:rPr>
              <a:t> </a:t>
            </a:r>
            <a:r>
              <a:rPr lang="en-US" sz="1600" dirty="0" err="1">
                <a:solidFill>
                  <a:srgbClr val="000000"/>
                </a:solidFill>
                <a:latin typeface="Courier New" charset="0"/>
              </a:rPr>
              <a:t>sc</a:t>
            </a:r>
            <a:r>
              <a:rPr lang="en-US" sz="1600" dirty="0">
                <a:solidFill>
                  <a:srgbClr val="000000"/>
                </a:solidFill>
                <a:latin typeface="Courier New" charset="0"/>
              </a:rPr>
              <a:t> = </a:t>
            </a:r>
            <a:r>
              <a:rPr lang="en-US" sz="1600" dirty="0" err="1">
                <a:solidFill>
                  <a:srgbClr val="000000"/>
                </a:solidFill>
                <a:latin typeface="Courier New" charset="0"/>
              </a:rPr>
              <a:t>SparkContext</a:t>
            </a:r>
            <a:r>
              <a:rPr lang="en-US" sz="1600" dirty="0">
                <a:solidFill>
                  <a:srgbClr val="000000"/>
                </a:solidFill>
                <a:latin typeface="Courier New" charset="0"/>
              </a:rPr>
              <a:t>(</a:t>
            </a:r>
            <a:r>
              <a:rPr lang="en-US" sz="1600" dirty="0" err="1">
                <a:solidFill>
                  <a:srgbClr val="660099"/>
                </a:solidFill>
                <a:latin typeface="Courier New" charset="0"/>
              </a:rPr>
              <a:t>conf</a:t>
            </a:r>
            <a:r>
              <a:rPr lang="en-US" sz="1600" dirty="0">
                <a:solidFill>
                  <a:srgbClr val="000000"/>
                </a:solidFill>
                <a:latin typeface="Courier New" charset="0"/>
              </a:rPr>
              <a:t>=</a:t>
            </a:r>
            <a:r>
              <a:rPr lang="en-US" sz="1600" dirty="0" err="1">
                <a:solidFill>
                  <a:srgbClr val="000000"/>
                </a:solidFill>
                <a:latin typeface="Courier New" charset="0"/>
              </a:rPr>
              <a:t>conf</a:t>
            </a:r>
            <a:r>
              <a:rPr lang="en-US" sz="1600" dirty="0">
                <a:solidFill>
                  <a:srgbClr val="000000"/>
                </a:solidFill>
                <a:latin typeface="Courier New" charset="0"/>
              </a:rPr>
              <a:t>)</a:t>
            </a:r>
            <a:endParaRPr lang="en-US" sz="1600" dirty="0"/>
          </a:p>
          <a:p>
            <a:pPr>
              <a:spcAft>
                <a:spcPts val="0"/>
              </a:spcAft>
            </a:pPr>
            <a:r>
              <a:rPr lang="en-US" sz="1600" dirty="0">
                <a:solidFill>
                  <a:srgbClr val="000000"/>
                </a:solidFill>
                <a:latin typeface="Courier New" charset="0"/>
              </a:rPr>
              <a:t> </a:t>
            </a:r>
            <a:r>
              <a:rPr lang="en-US" sz="1600" b="1" dirty="0" err="1">
                <a:solidFill>
                  <a:srgbClr val="000080"/>
                </a:solidFill>
                <a:latin typeface="Courier New" charset="0"/>
              </a:rPr>
              <a:t>val</a:t>
            </a:r>
            <a:r>
              <a:rPr lang="en-US" sz="1600" b="1" dirty="0">
                <a:solidFill>
                  <a:srgbClr val="000080"/>
                </a:solidFill>
                <a:latin typeface="Courier New" charset="0"/>
              </a:rPr>
              <a:t> </a:t>
            </a:r>
            <a:r>
              <a:rPr lang="en-US" sz="1600" dirty="0" err="1">
                <a:solidFill>
                  <a:srgbClr val="000000"/>
                </a:solidFill>
                <a:latin typeface="Courier New" charset="0"/>
              </a:rPr>
              <a:t>hbase_io</a:t>
            </a:r>
            <a:r>
              <a:rPr lang="en-US" sz="1600" dirty="0">
                <a:solidFill>
                  <a:srgbClr val="000000"/>
                </a:solidFill>
                <a:latin typeface="Courier New" charset="0"/>
              </a:rPr>
              <a:t> = </a:t>
            </a:r>
            <a:r>
              <a:rPr lang="en-US" sz="1600" b="1" dirty="0" err="1">
                <a:solidFill>
                  <a:srgbClr val="00B050"/>
                </a:solidFill>
                <a:latin typeface="Courier New" charset="0"/>
              </a:rPr>
              <a:t>common.HbaseIO</a:t>
            </a:r>
            <a:r>
              <a:rPr lang="en-US" sz="1600" dirty="0">
                <a:solidFill>
                  <a:srgbClr val="000000"/>
                </a:solidFill>
                <a:latin typeface="Courier New" charset="0"/>
              </a:rPr>
              <a:t>(</a:t>
            </a:r>
            <a:r>
              <a:rPr lang="en-US" sz="1600" dirty="0" err="1">
                <a:solidFill>
                  <a:srgbClr val="000000"/>
                </a:solidFill>
                <a:latin typeface="Courier New" charset="0"/>
              </a:rPr>
              <a:t>args</a:t>
            </a:r>
            <a:r>
              <a:rPr lang="en-US" sz="1600" dirty="0">
                <a:solidFill>
                  <a:srgbClr val="000000"/>
                </a:solidFill>
                <a:latin typeface="Courier New" charset="0"/>
              </a:rPr>
              <a:t>)</a:t>
            </a:r>
            <a:endParaRPr lang="en-US" sz="1600" dirty="0"/>
          </a:p>
          <a:p>
            <a:pPr>
              <a:spcAft>
                <a:spcPts val="0"/>
              </a:spcAft>
            </a:pPr>
            <a:r>
              <a:rPr lang="en-US" sz="1600" dirty="0">
                <a:solidFill>
                  <a:srgbClr val="000000"/>
                </a:solidFill>
                <a:latin typeface="Courier New" charset="0"/>
              </a:rPr>
              <a:t> </a:t>
            </a:r>
            <a:r>
              <a:rPr lang="en-US" sz="1600" b="1" dirty="0" err="1">
                <a:solidFill>
                  <a:srgbClr val="000080"/>
                </a:solidFill>
                <a:latin typeface="Courier New" charset="0"/>
              </a:rPr>
              <a:t>val</a:t>
            </a:r>
            <a:r>
              <a:rPr lang="en-US" sz="1600" b="1" dirty="0">
                <a:solidFill>
                  <a:srgbClr val="000080"/>
                </a:solidFill>
                <a:latin typeface="Courier New" charset="0"/>
              </a:rPr>
              <a:t> </a:t>
            </a:r>
            <a:r>
              <a:rPr lang="en-US" sz="1600" dirty="0" err="1">
                <a:solidFill>
                  <a:srgbClr val="000000"/>
                </a:solidFill>
                <a:latin typeface="Courier New" charset="0"/>
              </a:rPr>
              <a:t>out_format</a:t>
            </a:r>
            <a:r>
              <a:rPr lang="en-US" sz="1600" dirty="0">
                <a:solidFill>
                  <a:srgbClr val="000000"/>
                </a:solidFill>
                <a:latin typeface="Courier New" charset="0"/>
              </a:rPr>
              <a:t> = </a:t>
            </a:r>
            <a:r>
              <a:rPr lang="en-US" sz="1600" b="1" dirty="0" err="1">
                <a:solidFill>
                  <a:srgbClr val="00B050"/>
                </a:solidFill>
                <a:latin typeface="Courier New" charset="0"/>
              </a:rPr>
              <a:t>common.KMeansOutputFormatter</a:t>
            </a:r>
            <a:r>
              <a:rPr lang="en-US" sz="1600" dirty="0">
                <a:solidFill>
                  <a:srgbClr val="000000"/>
                </a:solidFill>
                <a:latin typeface="Courier New" charset="0"/>
              </a:rPr>
              <a:t>(</a:t>
            </a:r>
            <a:r>
              <a:rPr lang="en-US" sz="1600" dirty="0" err="1">
                <a:solidFill>
                  <a:srgbClr val="000000"/>
                </a:solidFill>
                <a:latin typeface="Courier New" charset="0"/>
              </a:rPr>
              <a:t>args</a:t>
            </a:r>
            <a:r>
              <a:rPr lang="en-US" sz="1600" dirty="0">
                <a:solidFill>
                  <a:srgbClr val="000000"/>
                </a:solidFill>
                <a:latin typeface="Courier New" charset="0"/>
              </a:rPr>
              <a:t>)</a:t>
            </a:r>
            <a:endParaRPr lang="en-US" sz="1600" dirty="0"/>
          </a:p>
          <a:p>
            <a:pPr>
              <a:spcAft>
                <a:spcPts val="0"/>
              </a:spcAft>
            </a:pPr>
            <a:br>
              <a:rPr lang="en-US" sz="1600" dirty="0"/>
            </a:br>
            <a:r>
              <a:rPr lang="en-US" sz="1600" dirty="0">
                <a:solidFill>
                  <a:srgbClr val="000000"/>
                </a:solidFill>
                <a:latin typeface="Courier New" charset="0"/>
              </a:rPr>
              <a:t> </a:t>
            </a:r>
            <a:r>
              <a:rPr lang="en-US" sz="1600" b="1" dirty="0" err="1">
                <a:solidFill>
                  <a:srgbClr val="000080"/>
                </a:solidFill>
                <a:latin typeface="Courier New" charset="0"/>
              </a:rPr>
              <a:t>val</a:t>
            </a:r>
            <a:r>
              <a:rPr lang="en-US" sz="1600" b="1" dirty="0">
                <a:solidFill>
                  <a:srgbClr val="000080"/>
                </a:solidFill>
                <a:latin typeface="Courier New" charset="0"/>
              </a:rPr>
              <a:t> </a:t>
            </a:r>
            <a:r>
              <a:rPr lang="en-US" sz="1600" dirty="0" err="1">
                <a:solidFill>
                  <a:srgbClr val="000000"/>
                </a:solidFill>
                <a:latin typeface="Courier New" charset="0"/>
              </a:rPr>
              <a:t>hbase_image_features</a:t>
            </a:r>
            <a:r>
              <a:rPr lang="en-US" sz="1600" dirty="0">
                <a:solidFill>
                  <a:srgbClr val="000000"/>
                </a:solidFill>
                <a:latin typeface="Courier New" charset="0"/>
              </a:rPr>
              <a:t> = </a:t>
            </a:r>
            <a:r>
              <a:rPr lang="en-US" sz="1600" b="1" dirty="0" err="1">
                <a:solidFill>
                  <a:srgbClr val="00B050"/>
                </a:solidFill>
                <a:latin typeface="Courier New" charset="0"/>
              </a:rPr>
              <a:t>hbase_io.load_features_from_hbase</a:t>
            </a:r>
            <a:r>
              <a:rPr lang="en-US" sz="1600" dirty="0">
                <a:solidFill>
                  <a:srgbClr val="000000"/>
                </a:solidFill>
                <a:latin typeface="Courier New" charset="0"/>
              </a:rPr>
              <a:t>(</a:t>
            </a:r>
            <a:r>
              <a:rPr lang="en-US" sz="1600" dirty="0" err="1">
                <a:solidFill>
                  <a:srgbClr val="000000"/>
                </a:solidFill>
                <a:latin typeface="Courier New" charset="0"/>
              </a:rPr>
              <a:t>sc</a:t>
            </a:r>
            <a:r>
              <a:rPr lang="en-US" sz="1600" dirty="0">
                <a:solidFill>
                  <a:srgbClr val="000000"/>
                </a:solidFill>
                <a:latin typeface="Courier New" charset="0"/>
              </a:rPr>
              <a:t>)</a:t>
            </a:r>
            <a:endParaRPr lang="en-US" sz="1600" dirty="0"/>
          </a:p>
          <a:p>
            <a:pPr>
              <a:spcAft>
                <a:spcPts val="0"/>
              </a:spcAft>
            </a:pPr>
            <a:r>
              <a:rPr lang="en-US" sz="1600" dirty="0">
                <a:solidFill>
                  <a:srgbClr val="000000"/>
                </a:solidFill>
                <a:latin typeface="Courier New" charset="0"/>
              </a:rPr>
              <a:t> </a:t>
            </a:r>
            <a:r>
              <a:rPr lang="en-US" sz="1600" b="1" dirty="0" err="1">
                <a:solidFill>
                  <a:srgbClr val="000080"/>
                </a:solidFill>
                <a:latin typeface="Courier New" charset="0"/>
              </a:rPr>
              <a:t>val</a:t>
            </a:r>
            <a:r>
              <a:rPr lang="en-US" sz="1600" b="1" dirty="0">
                <a:solidFill>
                  <a:srgbClr val="000080"/>
                </a:solidFill>
                <a:latin typeface="Courier New" charset="0"/>
              </a:rPr>
              <a:t> </a:t>
            </a:r>
            <a:r>
              <a:rPr lang="en-US" sz="1600" dirty="0" err="1">
                <a:solidFill>
                  <a:srgbClr val="000000"/>
                </a:solidFill>
                <a:latin typeface="Courier New" charset="0"/>
              </a:rPr>
              <a:t>clustered_images</a:t>
            </a:r>
            <a:r>
              <a:rPr lang="en-US" sz="1600" dirty="0">
                <a:solidFill>
                  <a:srgbClr val="000000"/>
                </a:solidFill>
                <a:latin typeface="Courier New" charset="0"/>
              </a:rPr>
              <a:t> = </a:t>
            </a:r>
            <a:r>
              <a:rPr lang="en-US" sz="1600" dirty="0" err="1">
                <a:solidFill>
                  <a:srgbClr val="000000"/>
                </a:solidFill>
                <a:latin typeface="Courier New" charset="0"/>
              </a:rPr>
              <a:t>hbase_images.mapPartitions</a:t>
            </a:r>
            <a:r>
              <a:rPr lang="en-US" sz="1600" dirty="0">
                <a:solidFill>
                  <a:srgbClr val="000000"/>
                </a:solidFill>
                <a:latin typeface="Courier New" charset="0"/>
              </a:rPr>
              <a:t>(predict) \</a:t>
            </a:r>
            <a:endParaRPr lang="en-US" sz="1600" dirty="0"/>
          </a:p>
          <a:p>
            <a:pPr>
              <a:spcAft>
                <a:spcPts val="0"/>
              </a:spcAft>
            </a:pPr>
            <a:r>
              <a:rPr lang="en-US" sz="1600" dirty="0">
                <a:solidFill>
                  <a:srgbClr val="000000"/>
                </a:solidFill>
                <a:latin typeface="Courier New" charset="0"/>
              </a:rPr>
              <a:t>   .map(</a:t>
            </a:r>
            <a:r>
              <a:rPr lang="en-US" sz="1600" dirty="0" err="1">
                <a:solidFill>
                  <a:srgbClr val="000000"/>
                </a:solidFill>
                <a:latin typeface="Courier New" charset="0"/>
              </a:rPr>
              <a:t>out_format.imagenet_format</a:t>
            </a:r>
            <a:r>
              <a:rPr lang="en-US" sz="1600" dirty="0">
                <a:solidFill>
                  <a:srgbClr val="000000"/>
                </a:solidFill>
                <a:latin typeface="Courier New" charset="0"/>
              </a:rPr>
              <a:t>)</a:t>
            </a:r>
            <a:endParaRPr lang="en-US" sz="1600" dirty="0"/>
          </a:p>
          <a:p>
            <a:pPr>
              <a:spcAft>
                <a:spcPts val="0"/>
              </a:spcAft>
            </a:pPr>
            <a:r>
              <a:rPr lang="en-US" sz="1600" dirty="0">
                <a:solidFill>
                  <a:srgbClr val="000000"/>
                </a:solidFill>
                <a:latin typeface="Courier New" charset="0"/>
              </a:rPr>
              <a:t> </a:t>
            </a:r>
            <a:r>
              <a:rPr lang="en-US" sz="1600" b="1" dirty="0" err="1">
                <a:solidFill>
                  <a:srgbClr val="000080"/>
                </a:solidFill>
                <a:latin typeface="Courier New" charset="0"/>
              </a:rPr>
              <a:t>val</a:t>
            </a:r>
            <a:r>
              <a:rPr lang="en-US" sz="1600" b="1" dirty="0">
                <a:solidFill>
                  <a:srgbClr val="000080"/>
                </a:solidFill>
                <a:latin typeface="Courier New" charset="0"/>
              </a:rPr>
              <a:t> </a:t>
            </a:r>
            <a:r>
              <a:rPr lang="en-US" sz="1600" dirty="0" err="1">
                <a:solidFill>
                  <a:srgbClr val="000000"/>
                </a:solidFill>
                <a:latin typeface="Courier New" charset="0"/>
              </a:rPr>
              <a:t>clustered_images.foreachPartition</a:t>
            </a:r>
            <a:r>
              <a:rPr lang="en-US" sz="1600" dirty="0">
                <a:solidFill>
                  <a:srgbClr val="000000"/>
                </a:solidFill>
                <a:latin typeface="Courier New" charset="0"/>
              </a:rPr>
              <a:t>(</a:t>
            </a:r>
            <a:r>
              <a:rPr lang="en-US" sz="1600" dirty="0" err="1">
                <a:solidFill>
                  <a:srgbClr val="000000"/>
                </a:solidFill>
                <a:latin typeface="Courier New" charset="0"/>
              </a:rPr>
              <a:t>hbase_io.put_to_hbase</a:t>
            </a:r>
            <a:r>
              <a:rPr lang="en-US" sz="1600" dirty="0">
                <a:solidFill>
                  <a:srgbClr val="000000"/>
                </a:solidFill>
                <a:latin typeface="Courier New" charset="0"/>
              </a:rPr>
              <a:t>)</a:t>
            </a:r>
          </a:p>
          <a:p>
            <a:pPr>
              <a:spcAft>
                <a:spcPts val="0"/>
              </a:spcAft>
            </a:pPr>
            <a:r>
              <a:rPr lang="en-US" sz="1600" dirty="0">
                <a:solidFill>
                  <a:srgbClr val="000000"/>
                </a:solidFill>
                <a:latin typeface="Courier New" charset="0"/>
              </a:rPr>
              <a:t>}</a:t>
            </a:r>
            <a:endParaRPr lang="en-US" sz="1600" dirty="0"/>
          </a:p>
          <a:p>
            <a:br>
              <a:rPr lang="en-US" sz="1800" dirty="0"/>
            </a:br>
            <a:endParaRPr lang="hu-HU" sz="1800" kern="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79007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837E2D-65FA-C846-A8B4-56854821A645}"/>
              </a:ext>
            </a:extLst>
          </p:cNvPr>
          <p:cNvSpPr>
            <a:spLocks noGrp="1"/>
          </p:cNvSpPr>
          <p:nvPr>
            <p:ph type="title"/>
          </p:nvPr>
        </p:nvSpPr>
        <p:spPr/>
        <p:txBody>
          <a:bodyPr/>
          <a:lstStyle/>
          <a:p>
            <a:r>
              <a:rPr lang="en-US" dirty="0"/>
              <a:t>BIG DATA, Machine Learning, ARTIFICIAL INTELIGENCE</a:t>
            </a:r>
            <a:br>
              <a:rPr lang="en-US" dirty="0"/>
            </a:br>
            <a:r>
              <a:rPr lang="en-US" dirty="0">
                <a:solidFill>
                  <a:srgbClr val="00B0F0"/>
                </a:solidFill>
              </a:rPr>
              <a:t>BUT… </a:t>
            </a:r>
            <a:r>
              <a:rPr lang="en-US" dirty="0">
                <a:solidFill>
                  <a:srgbClr val="FFC000"/>
                </a:solidFill>
              </a:rPr>
              <a:t>There are challanges</a:t>
            </a:r>
          </a:p>
        </p:txBody>
      </p:sp>
    </p:spTree>
    <p:extLst>
      <p:ext uri="{BB962C8B-B14F-4D97-AF65-F5344CB8AC3E}">
        <p14:creationId xmlns:p14="http://schemas.microsoft.com/office/powerpoint/2010/main" val="277159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a:t>Summary</a:t>
            </a:r>
            <a:endParaRPr lang="en-US" dirty="0"/>
          </a:p>
        </p:txBody>
      </p:sp>
      <p:sp>
        <p:nvSpPr>
          <p:cNvPr id="4" name="Textplatzhalter 3">
            <a:extLst>
              <a:ext uri="{FF2B5EF4-FFF2-40B4-BE49-F238E27FC236}">
                <a16:creationId xmlns:a16="http://schemas.microsoft.com/office/drawing/2014/main" id="{35C32C2A-8A62-5B44-BACE-85FF08C55966}"/>
              </a:ext>
            </a:extLst>
          </p:cNvPr>
          <p:cNvSpPr>
            <a:spLocks noGrp="1"/>
          </p:cNvSpPr>
          <p:nvPr>
            <p:ph type="body" sz="quarter" idx="14"/>
          </p:nvPr>
        </p:nvSpPr>
        <p:spPr>
          <a:xfrm>
            <a:off x="548640" y="1173619"/>
            <a:ext cx="11094720" cy="4248751"/>
          </a:xfrm>
        </p:spPr>
        <p:txBody>
          <a:bodyPr/>
          <a:lstStyle/>
          <a:p>
            <a:pPr marL="228669" indent="0">
              <a:lnSpc>
                <a:spcPct val="150000"/>
              </a:lnSpc>
              <a:spcBef>
                <a:spcPts val="0"/>
              </a:spcBef>
              <a:buNone/>
            </a:pPr>
            <a:r>
              <a:rPr lang="hu-HU" dirty="0" err="1">
                <a:solidFill>
                  <a:schemeClr val="accent1"/>
                </a:solidFill>
              </a:rPr>
              <a:t>What</a:t>
            </a:r>
            <a:r>
              <a:rPr lang="hu-HU" dirty="0">
                <a:solidFill>
                  <a:schemeClr val="accent1"/>
                </a:solidFill>
              </a:rPr>
              <a:t> we can </a:t>
            </a:r>
            <a:r>
              <a:rPr lang="hu-HU" dirty="0" err="1">
                <a:solidFill>
                  <a:schemeClr val="accent1"/>
                </a:solidFill>
              </a:rPr>
              <a:t>do</a:t>
            </a:r>
            <a:r>
              <a:rPr lang="hu-HU" dirty="0">
                <a:solidFill>
                  <a:schemeClr val="accent1"/>
                </a:solidFill>
              </a:rPr>
              <a:t> </a:t>
            </a:r>
            <a:r>
              <a:rPr lang="hu-HU" dirty="0" err="1">
                <a:solidFill>
                  <a:schemeClr val="accent1"/>
                </a:solidFill>
              </a:rPr>
              <a:t>with</a:t>
            </a:r>
            <a:r>
              <a:rPr lang="hu-HU" dirty="0">
                <a:solidFill>
                  <a:schemeClr val="accent1"/>
                </a:solidFill>
              </a:rPr>
              <a:t> </a:t>
            </a:r>
            <a:r>
              <a:rPr lang="hu-HU" dirty="0" err="1">
                <a:solidFill>
                  <a:schemeClr val="accent1"/>
                </a:solidFill>
              </a:rPr>
              <a:t>image search</a:t>
            </a:r>
            <a:r>
              <a:rPr lang="hu-HU" dirty="0">
                <a:solidFill>
                  <a:schemeClr val="accent1"/>
                </a:solidFill>
              </a:rPr>
              <a:t> </a:t>
            </a:r>
            <a:r>
              <a:rPr lang="hu-HU" dirty="0" err="1">
                <a:solidFill>
                  <a:schemeClr val="accent1"/>
                </a:solidFill>
              </a:rPr>
              <a:t>today</a:t>
            </a:r>
            <a:r>
              <a:rPr lang="hu-HU" dirty="0">
                <a:solidFill>
                  <a:schemeClr val="accent1"/>
                </a:solidFill>
              </a:rPr>
              <a:t>:</a:t>
            </a:r>
          </a:p>
          <a:p>
            <a:pPr marL="571569" indent="-342900">
              <a:lnSpc>
                <a:spcPct val="150000"/>
              </a:lnSpc>
              <a:spcBef>
                <a:spcPts val="0"/>
              </a:spcBef>
            </a:pPr>
            <a:r>
              <a:rPr lang="hu-HU" sz="1800" dirty="0" err="1"/>
              <a:t>Search</a:t>
            </a:r>
            <a:r>
              <a:rPr lang="hu-HU" sz="1800" dirty="0"/>
              <a:t> </a:t>
            </a:r>
            <a:r>
              <a:rPr lang="hu-HU" sz="1800" dirty="0" err="1"/>
              <a:t>for</a:t>
            </a:r>
            <a:r>
              <a:rPr lang="hu-HU" sz="1800" dirty="0"/>
              <a:t> </a:t>
            </a:r>
            <a:r>
              <a:rPr lang="hu-HU" sz="1800" dirty="0" err="1"/>
              <a:t>combinations</a:t>
            </a:r>
            <a:r>
              <a:rPr lang="hu-HU" sz="1800" dirty="0"/>
              <a:t> and </a:t>
            </a:r>
            <a:r>
              <a:rPr lang="hu-HU" sz="1800" dirty="0" err="1"/>
              <a:t>amounts</a:t>
            </a:r>
            <a:r>
              <a:rPr lang="hu-HU" sz="1800" dirty="0"/>
              <a:t> of </a:t>
            </a:r>
            <a:r>
              <a:rPr lang="hu-HU" sz="1800" b="1" i="1" dirty="0" err="1"/>
              <a:t>objects</a:t>
            </a:r>
            <a:r>
              <a:rPr lang="hu-HU" sz="1800" b="1" i="1" dirty="0"/>
              <a:t> </a:t>
            </a:r>
            <a:r>
              <a:rPr lang="hu-HU" sz="1800" dirty="0" err="1"/>
              <a:t>at</a:t>
            </a:r>
            <a:r>
              <a:rPr lang="hu-HU" sz="1800" dirty="0"/>
              <a:t> </a:t>
            </a:r>
            <a:r>
              <a:rPr lang="hu-HU" sz="1800" dirty="0" err="1"/>
              <a:t>scale</a:t>
            </a:r>
            <a:r>
              <a:rPr lang="hu-HU" sz="1800" dirty="0"/>
              <a:t>: „</a:t>
            </a:r>
            <a:r>
              <a:rPr lang="hu-HU" sz="1800" dirty="0" err="1"/>
              <a:t>at</a:t>
            </a:r>
            <a:r>
              <a:rPr lang="hu-HU" sz="1800" dirty="0"/>
              <a:t> </a:t>
            </a:r>
            <a:r>
              <a:rPr lang="hu-HU" sz="1800" dirty="0" err="1"/>
              <a:t>least</a:t>
            </a:r>
            <a:r>
              <a:rPr lang="hu-HU" sz="1800" dirty="0"/>
              <a:t> 5 </a:t>
            </a:r>
            <a:r>
              <a:rPr lang="hu-HU" sz="1800" dirty="0" err="1"/>
              <a:t>cars</a:t>
            </a:r>
            <a:r>
              <a:rPr lang="hu-HU" sz="1800" dirty="0"/>
              <a:t> and 2 </a:t>
            </a:r>
            <a:r>
              <a:rPr lang="hu-HU" sz="1800" dirty="0" err="1"/>
              <a:t>trucks</a:t>
            </a:r>
            <a:r>
              <a:rPr lang="hu-HU" sz="1800" dirty="0"/>
              <a:t>”</a:t>
            </a:r>
          </a:p>
          <a:p>
            <a:pPr marL="571569" indent="-342900">
              <a:lnSpc>
                <a:spcPct val="150000"/>
              </a:lnSpc>
              <a:spcBef>
                <a:spcPts val="0"/>
              </a:spcBef>
            </a:pPr>
            <a:r>
              <a:rPr lang="hu-HU" sz="1800" dirty="0" err="1"/>
              <a:t>Search</a:t>
            </a:r>
            <a:r>
              <a:rPr lang="hu-HU" sz="1800" dirty="0"/>
              <a:t> </a:t>
            </a:r>
            <a:r>
              <a:rPr lang="hu-HU" sz="1800" dirty="0" err="1"/>
              <a:t>for</a:t>
            </a:r>
            <a:r>
              <a:rPr lang="hu-HU" sz="1800" dirty="0"/>
              <a:t> </a:t>
            </a:r>
            <a:r>
              <a:rPr lang="hu-HU" sz="1800" dirty="0" err="1"/>
              <a:t>basic</a:t>
            </a:r>
            <a:r>
              <a:rPr lang="hu-HU" sz="1800" dirty="0"/>
              <a:t> </a:t>
            </a:r>
            <a:r>
              <a:rPr lang="hu-HU" sz="1800" b="1" dirty="0" err="1"/>
              <a:t>relationship</a:t>
            </a:r>
            <a:r>
              <a:rPr lang="hu-HU" sz="1800" dirty="0"/>
              <a:t> </a:t>
            </a:r>
            <a:r>
              <a:rPr lang="hu-HU" sz="1800" dirty="0" err="1"/>
              <a:t>among</a:t>
            </a:r>
            <a:r>
              <a:rPr lang="hu-HU" sz="1800" dirty="0"/>
              <a:t> </a:t>
            </a:r>
            <a:r>
              <a:rPr lang="hu-HU" sz="1800" dirty="0" err="1"/>
              <a:t>those</a:t>
            </a:r>
            <a:r>
              <a:rPr lang="hu-HU" sz="1800" dirty="0"/>
              <a:t> </a:t>
            </a:r>
            <a:r>
              <a:rPr lang="hu-HU" sz="1800" dirty="0" err="1"/>
              <a:t>things</a:t>
            </a:r>
            <a:r>
              <a:rPr lang="hu-HU" sz="1800" dirty="0"/>
              <a:t>: „In front of”, ”In a line with”</a:t>
            </a:r>
          </a:p>
          <a:p>
            <a:pPr marL="571569" indent="-342900">
              <a:lnSpc>
                <a:spcPct val="150000"/>
              </a:lnSpc>
              <a:spcBef>
                <a:spcPts val="0"/>
              </a:spcBef>
            </a:pPr>
            <a:r>
              <a:rPr lang="hu-HU" sz="1800" dirty="0" err="1"/>
              <a:t>Enrich</a:t>
            </a:r>
            <a:r>
              <a:rPr lang="hu-HU" sz="1800" dirty="0"/>
              <a:t> the </a:t>
            </a:r>
            <a:r>
              <a:rPr lang="hu-HU" sz="1800" dirty="0" err="1"/>
              <a:t>search</a:t>
            </a:r>
            <a:r>
              <a:rPr lang="hu-HU" sz="1800" dirty="0"/>
              <a:t> </a:t>
            </a:r>
            <a:r>
              <a:rPr lang="hu-HU" sz="1800" dirty="0" err="1"/>
              <a:t>experience</a:t>
            </a:r>
            <a:r>
              <a:rPr lang="hu-HU" sz="1800" dirty="0"/>
              <a:t> </a:t>
            </a:r>
            <a:r>
              <a:rPr lang="hu-HU" sz="1800" dirty="0" err="1"/>
              <a:t>with</a:t>
            </a:r>
            <a:r>
              <a:rPr lang="hu-HU" sz="1800" dirty="0"/>
              <a:t> </a:t>
            </a:r>
            <a:r>
              <a:rPr lang="hu-HU" sz="1800" dirty="0" err="1"/>
              <a:t>other</a:t>
            </a:r>
            <a:r>
              <a:rPr lang="hu-HU" sz="1800" dirty="0"/>
              <a:t> </a:t>
            </a:r>
            <a:r>
              <a:rPr lang="hu-HU" sz="1800" dirty="0" err="1"/>
              <a:t>domains</a:t>
            </a:r>
            <a:r>
              <a:rPr lang="hu-HU" sz="1800" dirty="0"/>
              <a:t>: </a:t>
            </a:r>
            <a:r>
              <a:rPr lang="hu-HU" sz="1800" dirty="0" err="1"/>
              <a:t>geospatial</a:t>
            </a:r>
            <a:r>
              <a:rPr lang="hu-HU" sz="1800" dirty="0"/>
              <a:t>, </a:t>
            </a:r>
            <a:r>
              <a:rPr lang="hu-HU" sz="1800" dirty="0" err="1"/>
              <a:t>sensor</a:t>
            </a:r>
            <a:r>
              <a:rPr lang="hu-HU" sz="1800" dirty="0"/>
              <a:t> </a:t>
            </a:r>
            <a:r>
              <a:rPr lang="hu-HU" sz="1800" dirty="0" err="1"/>
              <a:t>data</a:t>
            </a:r>
            <a:r>
              <a:rPr lang="hu-HU" sz="1800" dirty="0"/>
              <a:t>, etc.</a:t>
            </a:r>
          </a:p>
          <a:p>
            <a:pPr marL="228669" indent="0">
              <a:lnSpc>
                <a:spcPct val="150000"/>
              </a:lnSpc>
              <a:spcBef>
                <a:spcPts val="0"/>
              </a:spcBef>
              <a:buNone/>
            </a:pPr>
            <a:r>
              <a:rPr lang="hu-HU" dirty="0" err="1"/>
              <a:t>This</a:t>
            </a:r>
            <a:r>
              <a:rPr lang="hu-HU" dirty="0"/>
              <a:t> </a:t>
            </a:r>
            <a:r>
              <a:rPr lang="hu-HU" dirty="0" err="1"/>
              <a:t>helps</a:t>
            </a:r>
            <a:r>
              <a:rPr lang="hu-HU" dirty="0"/>
              <a:t> </a:t>
            </a:r>
            <a:r>
              <a:rPr lang="hu-HU" dirty="0" err="1"/>
              <a:t>to</a:t>
            </a:r>
            <a:r>
              <a:rPr lang="hu-HU" dirty="0"/>
              <a:t>:</a:t>
            </a:r>
          </a:p>
          <a:p>
            <a:pPr marL="686006" indent="-457337">
              <a:lnSpc>
                <a:spcPct val="150000"/>
              </a:lnSpc>
              <a:spcBef>
                <a:spcPts val="0"/>
              </a:spcBef>
            </a:pPr>
            <a:r>
              <a:rPr lang="hu-HU" sz="1800" dirty="0" err="1"/>
              <a:t>Gain</a:t>
            </a:r>
            <a:r>
              <a:rPr lang="hu-HU" sz="1800" dirty="0"/>
              <a:t> </a:t>
            </a:r>
            <a:r>
              <a:rPr lang="hu-HU" sz="1800" dirty="0" err="1"/>
              <a:t>better</a:t>
            </a:r>
            <a:r>
              <a:rPr lang="hu-HU" sz="1800" dirty="0"/>
              <a:t> </a:t>
            </a:r>
            <a:r>
              <a:rPr lang="hu-HU" sz="1800" dirty="0" err="1"/>
              <a:t>understanding</a:t>
            </a:r>
            <a:r>
              <a:rPr lang="hu-HU" sz="1800" dirty="0"/>
              <a:t> of the </a:t>
            </a:r>
            <a:r>
              <a:rPr lang="hu-HU" sz="1800" dirty="0" err="1"/>
              <a:t>quality</a:t>
            </a:r>
            <a:r>
              <a:rPr lang="hu-HU" sz="1800" dirty="0"/>
              <a:t> of </a:t>
            </a:r>
            <a:r>
              <a:rPr lang="hu-HU" sz="1800" dirty="0" err="1"/>
              <a:t>our</a:t>
            </a:r>
            <a:r>
              <a:rPr lang="hu-HU" sz="1800" dirty="0"/>
              <a:t> CV </a:t>
            </a:r>
            <a:r>
              <a:rPr lang="hu-HU" sz="1800" dirty="0" err="1"/>
              <a:t>models</a:t>
            </a:r>
            <a:r>
              <a:rPr lang="hu-HU" sz="1800" dirty="0"/>
              <a:t>/</a:t>
            </a:r>
            <a:r>
              <a:rPr lang="hu-HU" sz="1800" dirty="0" err="1"/>
              <a:t>apps</a:t>
            </a:r>
            <a:endParaRPr lang="hu-HU" sz="1800" dirty="0"/>
          </a:p>
          <a:p>
            <a:pPr marL="686006" indent="-457337">
              <a:lnSpc>
                <a:spcPct val="150000"/>
              </a:lnSpc>
              <a:spcBef>
                <a:spcPts val="0"/>
              </a:spcBef>
            </a:pPr>
            <a:r>
              <a:rPr lang="hu-HU" sz="1800" dirty="0" err="1"/>
              <a:t>Discover</a:t>
            </a:r>
            <a:r>
              <a:rPr lang="hu-HU" sz="1800" dirty="0"/>
              <a:t> </a:t>
            </a:r>
            <a:r>
              <a:rPr lang="hu-HU" sz="1800" b="1" dirty="0" err="1"/>
              <a:t>corner</a:t>
            </a:r>
            <a:r>
              <a:rPr lang="hu-HU" sz="1800" b="1" dirty="0"/>
              <a:t> </a:t>
            </a:r>
            <a:r>
              <a:rPr lang="hu-HU" sz="1800" b="1" dirty="0" err="1"/>
              <a:t>cases</a:t>
            </a:r>
            <a:r>
              <a:rPr lang="hu-HU" sz="1800" dirty="0"/>
              <a:t>, </a:t>
            </a:r>
            <a:r>
              <a:rPr lang="hu-HU" sz="1800" dirty="0" err="1"/>
              <a:t>improve</a:t>
            </a:r>
            <a:r>
              <a:rPr lang="hu-HU" sz="1800" dirty="0"/>
              <a:t> </a:t>
            </a:r>
            <a:r>
              <a:rPr lang="hu-HU" sz="1800" dirty="0" err="1"/>
              <a:t>model-lifecycle</a:t>
            </a:r>
            <a:r>
              <a:rPr lang="hu-HU" sz="1800" dirty="0"/>
              <a:t> and </a:t>
            </a:r>
          </a:p>
          <a:p>
            <a:pPr marL="686006" indent="-457337">
              <a:lnSpc>
                <a:spcPct val="150000"/>
              </a:lnSpc>
              <a:spcBef>
                <a:spcPts val="0"/>
              </a:spcBef>
            </a:pPr>
            <a:r>
              <a:rPr lang="hu-HU" sz="1800" dirty="0" err="1"/>
              <a:t>Build</a:t>
            </a:r>
            <a:r>
              <a:rPr lang="hu-HU" sz="1800" dirty="0"/>
              <a:t> </a:t>
            </a:r>
            <a:r>
              <a:rPr lang="hu-HU" sz="1800" dirty="0" err="1"/>
              <a:t>new</a:t>
            </a:r>
            <a:r>
              <a:rPr lang="hu-HU" sz="1800" dirty="0"/>
              <a:t> (</a:t>
            </a:r>
            <a:r>
              <a:rPr lang="hu-HU" sz="1800" dirty="0" err="1"/>
              <a:t>data</a:t>
            </a:r>
            <a:r>
              <a:rPr lang="hu-HU" sz="1800" dirty="0"/>
              <a:t>) </a:t>
            </a:r>
            <a:r>
              <a:rPr lang="hu-HU" sz="1800" dirty="0" err="1"/>
              <a:t>products</a:t>
            </a:r>
            <a:r>
              <a:rPr lang="hu-HU" sz="1800" dirty="0"/>
              <a:t> </a:t>
            </a:r>
            <a:r>
              <a:rPr lang="hu-HU" sz="1800" dirty="0" err="1"/>
              <a:t>faster</a:t>
            </a:r>
            <a:endParaRPr lang="hu-HU" sz="1800" dirty="0"/>
          </a:p>
          <a:p>
            <a:pPr marL="228669" indent="0">
              <a:lnSpc>
                <a:spcPct val="150000"/>
              </a:lnSpc>
              <a:spcBef>
                <a:spcPts val="0"/>
              </a:spcBef>
              <a:buNone/>
            </a:pPr>
            <a:r>
              <a:rPr lang="hu-HU" dirty="0">
                <a:solidFill>
                  <a:srgbClr val="FFC000"/>
                </a:solidFill>
              </a:rPr>
              <a:t>In the near </a:t>
            </a:r>
            <a:r>
              <a:rPr lang="hu-HU" dirty="0" err="1">
                <a:solidFill>
                  <a:srgbClr val="FFC000"/>
                </a:solidFill>
              </a:rPr>
              <a:t>future</a:t>
            </a:r>
            <a:r>
              <a:rPr lang="hu-HU" dirty="0">
                <a:solidFill>
                  <a:srgbClr val="FFC000"/>
                </a:solidFill>
              </a:rPr>
              <a:t>:</a:t>
            </a:r>
          </a:p>
          <a:p>
            <a:pPr marL="686006" indent="-457337">
              <a:lnSpc>
                <a:spcPct val="150000"/>
              </a:lnSpc>
              <a:spcBef>
                <a:spcPts val="0"/>
              </a:spcBef>
            </a:pPr>
            <a:r>
              <a:rPr lang="en-US" sz="1800" dirty="0"/>
              <a:t>Focus on semantic search, advanced visualization</a:t>
            </a:r>
          </a:p>
          <a:p>
            <a:pPr marL="686006" indent="-457337">
              <a:lnSpc>
                <a:spcPct val="150000"/>
              </a:lnSpc>
              <a:spcBef>
                <a:spcPts val="0"/>
              </a:spcBef>
            </a:pPr>
            <a:r>
              <a:rPr lang="en-US" sz="1800" dirty="0"/>
              <a:t>Improved model lifecycles and AutoML.</a:t>
            </a:r>
            <a:endParaRPr lang="hu-HU" sz="1800" dirty="0"/>
          </a:p>
          <a:p>
            <a:endParaRPr lang="en-US"/>
          </a:p>
        </p:txBody>
      </p:sp>
    </p:spTree>
    <p:extLst>
      <p:ext uri="{BB962C8B-B14F-4D97-AF65-F5344CB8AC3E}">
        <p14:creationId xmlns:p14="http://schemas.microsoft.com/office/powerpoint/2010/main" val="79858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10408" y="2191551"/>
            <a:ext cx="10098565" cy="2471446"/>
          </a:xfrm>
        </p:spPr>
        <p:txBody>
          <a:bodyPr/>
          <a:lstStyle/>
          <a:p>
            <a:r>
              <a:rPr lang="en-US" dirty="0">
                <a:solidFill>
                  <a:srgbClr val="FFC000"/>
                </a:solidFill>
                <a:latin typeface="Calibri"/>
                <a:cs typeface="Calibri"/>
              </a:rPr>
              <a:t>Many thanks</a:t>
            </a:r>
            <a:r>
              <a:rPr lang="en-US" dirty="0">
                <a:latin typeface="Calibri"/>
                <a:cs typeface="Calibri"/>
              </a:rPr>
              <a:t> to collaborators &amp; supporters:</a:t>
            </a:r>
            <a:br>
              <a:rPr lang="en-US" dirty="0">
                <a:latin typeface="Calibri"/>
                <a:cs typeface="Calibri"/>
              </a:rPr>
            </a:br>
            <a:br>
              <a:rPr lang="en-US" dirty="0">
                <a:latin typeface="Calibri"/>
                <a:cs typeface="Calibri"/>
              </a:rPr>
            </a:br>
            <a:br>
              <a:rPr lang="en-US" dirty="0">
                <a:latin typeface="Calibri"/>
                <a:cs typeface="Calibri"/>
              </a:rPr>
            </a:br>
            <a:endParaRPr lang="en-US" dirty="0">
              <a:latin typeface="Calibri"/>
              <a:cs typeface="Calibri"/>
            </a:endParaRPr>
          </a:p>
        </p:txBody>
      </p:sp>
      <p:sp>
        <p:nvSpPr>
          <p:cNvPr id="2" name="Subtitle 1"/>
          <p:cNvSpPr>
            <a:spLocks noGrp="1"/>
          </p:cNvSpPr>
          <p:nvPr>
            <p:ph type="subTitle" idx="1"/>
          </p:nvPr>
        </p:nvSpPr>
        <p:spPr>
          <a:xfrm>
            <a:off x="780369" y="3432313"/>
            <a:ext cx="8202432" cy="1867834"/>
          </a:xfrm>
        </p:spPr>
        <p:txBody>
          <a:bodyPr/>
          <a:lstStyle/>
          <a:p>
            <a:r>
              <a:rPr lang="en-US" sz="3200" dirty="0" err="1"/>
              <a:t>Anton Vukovic, Jan Kunigk, Marton Balassi </a:t>
            </a:r>
          </a:p>
          <a:p>
            <a:r>
              <a:rPr lang="en-US" sz="3200" dirty="0" err="1"/>
              <a:t>Alexander Bartfeld, Willem Stoop</a:t>
            </a:r>
          </a:p>
          <a:p>
            <a:br>
              <a:rPr lang="en-US" dirty="0" err="1"/>
            </a:br>
            <a:endParaRPr lang="en-US" dirty="0"/>
          </a:p>
        </p:txBody>
      </p:sp>
    </p:spTree>
    <p:extLst>
      <p:ext uri="{BB962C8B-B14F-4D97-AF65-F5344CB8AC3E}">
        <p14:creationId xmlns:p14="http://schemas.microsoft.com/office/powerpoint/2010/main" val="54504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42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err="1"/>
              <a:t>Appendix: </a:t>
            </a:r>
            <a:r>
              <a:rPr lang="hu-HU" dirty="0" err="1"/>
              <a:t>Getting</a:t>
            </a:r>
            <a:r>
              <a:rPr lang="hu-HU" dirty="0"/>
              <a:t> </a:t>
            </a:r>
            <a:r>
              <a:rPr lang="hu-HU" dirty="0" err="1"/>
              <a:t>data</a:t>
            </a:r>
            <a:endParaRPr lang="en-US" dirty="0"/>
          </a:p>
        </p:txBody>
      </p:sp>
      <p:sp>
        <p:nvSpPr>
          <p:cNvPr id="3" name="Text Placeholder 2"/>
          <p:cNvSpPr>
            <a:spLocks noGrp="1"/>
          </p:cNvSpPr>
          <p:nvPr>
            <p:ph type="body" sz="quarter" idx="10"/>
          </p:nvPr>
        </p:nvSpPr>
        <p:spPr/>
        <p:txBody>
          <a:bodyPr>
            <a:normAutofit/>
          </a:bodyPr>
          <a:lstStyle/>
          <a:p>
            <a:pPr lvl="1"/>
            <a:endParaRPr lang="en-US" dirty="0"/>
          </a:p>
          <a:p>
            <a:pPr lvl="1"/>
            <a:endParaRPr lang="en-US" dirty="0"/>
          </a:p>
        </p:txBody>
      </p:sp>
      <p:sp>
        <p:nvSpPr>
          <p:cNvPr id="4" name="Textplatzhalter 3">
            <a:extLst>
              <a:ext uri="{FF2B5EF4-FFF2-40B4-BE49-F238E27FC236}">
                <a16:creationId xmlns:a16="http://schemas.microsoft.com/office/drawing/2014/main" id="{99A5220A-238B-EC40-B615-7EBA49E8455B}"/>
              </a:ext>
            </a:extLst>
          </p:cNvPr>
          <p:cNvSpPr>
            <a:spLocks noGrp="1"/>
          </p:cNvSpPr>
          <p:nvPr>
            <p:ph type="body" sz="quarter" idx="14"/>
          </p:nvPr>
        </p:nvSpPr>
        <p:spPr/>
        <p:txBody>
          <a:bodyPr/>
          <a:lstStyle/>
          <a:p>
            <a:pPr marL="289011" lvl="1" indent="0">
              <a:buNone/>
            </a:pPr>
            <a:r>
              <a:rPr lang="en-US" dirty="0"/>
              <a:t>There are many great datasets out there for research purposes:</a:t>
            </a:r>
            <a:br>
              <a:rPr lang="en-US" dirty="0"/>
            </a:br>
            <a:endParaRPr lang="en-US" dirty="0"/>
          </a:p>
          <a:p>
            <a:pPr lvl="1"/>
            <a:r>
              <a:rPr lang="en-US" dirty="0"/>
              <a:t>Cityscapes, https://</a:t>
            </a:r>
            <a:r>
              <a:rPr lang="en-US" dirty="0" err="1"/>
              <a:t>www.cityscapes-dataset.com</a:t>
            </a:r>
            <a:r>
              <a:rPr lang="en-US" dirty="0"/>
              <a:t>/</a:t>
            </a:r>
          </a:p>
          <a:p>
            <a:pPr lvl="1"/>
            <a:r>
              <a:rPr lang="en-US" dirty="0"/>
              <a:t>COCO, http://</a:t>
            </a:r>
            <a:r>
              <a:rPr lang="en-US" dirty="0" err="1"/>
              <a:t>cocodataset.org</a:t>
            </a:r>
            <a:r>
              <a:rPr lang="en-US" dirty="0"/>
              <a:t>/#home</a:t>
            </a:r>
          </a:p>
          <a:p>
            <a:pPr lvl="1"/>
            <a:r>
              <a:rPr lang="en-US" dirty="0"/>
              <a:t>YouTube-8M, https://</a:t>
            </a:r>
            <a:r>
              <a:rPr lang="en-US" dirty="0" err="1"/>
              <a:t>research.google.com</a:t>
            </a:r>
            <a:r>
              <a:rPr lang="en-US" dirty="0"/>
              <a:t>/youtube8m/</a:t>
            </a:r>
          </a:p>
          <a:p>
            <a:endParaRPr lang="en-US"/>
          </a:p>
        </p:txBody>
      </p:sp>
    </p:spTree>
    <p:extLst>
      <p:ext uri="{BB962C8B-B14F-4D97-AF65-F5344CB8AC3E}">
        <p14:creationId xmlns:p14="http://schemas.microsoft.com/office/powerpoint/2010/main" val="5868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Placeholder 32">
            <a:extLst>
              <a:ext uri="{FF2B5EF4-FFF2-40B4-BE49-F238E27FC236}">
                <a16:creationId xmlns:a16="http://schemas.microsoft.com/office/drawing/2014/main" id="{1F739E5D-6E2C-0B4E-B224-07DFE1E35B8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535085" y="1747838"/>
            <a:ext cx="3379788" cy="4114800"/>
          </a:xfrm>
        </p:spPr>
      </p:pic>
      <p:pic>
        <p:nvPicPr>
          <p:cNvPr id="22" name="Picture Placeholder 21">
            <a:extLst>
              <a:ext uri="{FF2B5EF4-FFF2-40B4-BE49-F238E27FC236}">
                <a16:creationId xmlns:a16="http://schemas.microsoft.com/office/drawing/2014/main" id="{20D3D034-FD3A-784D-9AE4-4E01E8ECAA58}"/>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a:xfrm>
            <a:off x="8266545" y="1747838"/>
            <a:ext cx="3379788" cy="4114800"/>
          </a:xfrm>
        </p:spPr>
      </p:pic>
      <p:pic>
        <p:nvPicPr>
          <p:cNvPr id="7" name="Picture Placeholder 6">
            <a:extLst>
              <a:ext uri="{FF2B5EF4-FFF2-40B4-BE49-F238E27FC236}">
                <a16:creationId xmlns:a16="http://schemas.microsoft.com/office/drawing/2014/main" id="{8C7E532B-D44D-1040-94DF-4532768DEB95}"/>
              </a:ext>
            </a:extLst>
          </p:cNvPr>
          <p:cNvPicPr>
            <a:picLocks noGrp="1" noChangeAspect="1"/>
          </p:cNvPicPr>
          <p:nvPr>
            <p:ph type="pic" sz="quarter" idx="11"/>
          </p:nvPr>
        </p:nvPicPr>
        <p:blipFill>
          <a:blip r:embed="rId5" cstate="screen">
            <a:extLst>
              <a:ext uri="{28A0092B-C50C-407E-A947-70E740481C1C}">
                <a14:useLocalDpi xmlns:a14="http://schemas.microsoft.com/office/drawing/2010/main"/>
              </a:ext>
            </a:extLst>
          </a:blip>
          <a:srcRect/>
          <a:stretch>
            <a:fillRect/>
          </a:stretch>
        </p:blipFill>
        <p:spPr>
          <a:xfrm>
            <a:off x="4388769" y="1747838"/>
            <a:ext cx="3379788" cy="4114800"/>
          </a:xfrm>
        </p:spPr>
      </p:pic>
      <p:sp>
        <p:nvSpPr>
          <p:cNvPr id="2" name="Title 1">
            <a:extLst>
              <a:ext uri="{FF2B5EF4-FFF2-40B4-BE49-F238E27FC236}">
                <a16:creationId xmlns:a16="http://schemas.microsoft.com/office/drawing/2014/main" id="{D7F18D02-84C0-3E49-936D-35B34DBC503F}"/>
              </a:ext>
            </a:extLst>
          </p:cNvPr>
          <p:cNvSpPr>
            <a:spLocks noGrp="1"/>
          </p:cNvSpPr>
          <p:nvPr>
            <p:ph type="title"/>
          </p:nvPr>
        </p:nvSpPr>
        <p:spPr/>
        <p:txBody>
          <a:bodyPr/>
          <a:lstStyle/>
          <a:p>
            <a:r>
              <a:rPr lang="en-US" dirty="0"/>
              <a:t>challenges</a:t>
            </a:r>
          </a:p>
        </p:txBody>
      </p:sp>
      <p:sp>
        <p:nvSpPr>
          <p:cNvPr id="3" name="Text Placeholder 2">
            <a:extLst>
              <a:ext uri="{FF2B5EF4-FFF2-40B4-BE49-F238E27FC236}">
                <a16:creationId xmlns:a16="http://schemas.microsoft.com/office/drawing/2014/main" id="{56410F1E-13D5-A442-8A72-7AAEF7C28EE2}"/>
              </a:ext>
            </a:extLst>
          </p:cNvPr>
          <p:cNvSpPr>
            <a:spLocks noGrp="1"/>
          </p:cNvSpPr>
          <p:nvPr>
            <p:ph type="body" sz="quarter" idx="10"/>
          </p:nvPr>
        </p:nvSpPr>
        <p:spPr/>
        <p:txBody>
          <a:bodyPr/>
          <a:lstStyle/>
          <a:p>
            <a:endParaRPr lang="en-US" dirty="0"/>
          </a:p>
        </p:txBody>
      </p:sp>
      <p:grpSp>
        <p:nvGrpSpPr>
          <p:cNvPr id="13" name="Group 12">
            <a:extLst>
              <a:ext uri="{FF2B5EF4-FFF2-40B4-BE49-F238E27FC236}">
                <a16:creationId xmlns:a16="http://schemas.microsoft.com/office/drawing/2014/main" id="{DECD1F89-4ECB-9448-9D19-510B61D85227}"/>
              </a:ext>
            </a:extLst>
          </p:cNvPr>
          <p:cNvGrpSpPr/>
          <p:nvPr/>
        </p:nvGrpSpPr>
        <p:grpSpPr>
          <a:xfrm>
            <a:off x="4831006" y="2675798"/>
            <a:ext cx="2290359" cy="2288524"/>
            <a:chOff x="1122904" y="2660976"/>
            <a:chExt cx="2290359" cy="2288524"/>
          </a:xfrm>
        </p:grpSpPr>
        <p:grpSp>
          <p:nvGrpSpPr>
            <p:cNvPr id="14" name="Group 13">
              <a:extLst>
                <a:ext uri="{FF2B5EF4-FFF2-40B4-BE49-F238E27FC236}">
                  <a16:creationId xmlns:a16="http://schemas.microsoft.com/office/drawing/2014/main" id="{3CD60F78-054E-644C-A254-8508F13DE4E1}"/>
                </a:ext>
              </a:extLst>
            </p:cNvPr>
            <p:cNvGrpSpPr/>
            <p:nvPr/>
          </p:nvGrpSpPr>
          <p:grpSpPr>
            <a:xfrm>
              <a:off x="1122904" y="2660976"/>
              <a:ext cx="2290359" cy="2288524"/>
              <a:chOff x="-617637" y="1988891"/>
              <a:chExt cx="1717769" cy="1716393"/>
            </a:xfrm>
          </p:grpSpPr>
          <p:pic>
            <p:nvPicPr>
              <p:cNvPr id="17" name="Picture 16">
                <a:extLst>
                  <a:ext uri="{FF2B5EF4-FFF2-40B4-BE49-F238E27FC236}">
                    <a16:creationId xmlns:a16="http://schemas.microsoft.com/office/drawing/2014/main" id="{8EC92C7A-FCDD-E94A-80D7-50B6B9E582A3}"/>
                  </a:ext>
                </a:extLst>
              </p:cNvPr>
              <p:cNvPicPr>
                <a:picLocks noChangeAspect="1"/>
              </p:cNvPicPr>
              <p:nvPr/>
            </p:nvPicPr>
            <p:blipFill rotWithShape="1">
              <a:blip r:embed="rId6" cstate="screen">
                <a:alphaModFix/>
                <a:extLst>
                  <a:ext uri="{28A0092B-C50C-407E-A947-70E740481C1C}">
                    <a14:useLocalDpi xmlns:a14="http://schemas.microsoft.com/office/drawing/2010/main"/>
                  </a:ext>
                </a:extLst>
              </a:blip>
              <a:srcRect/>
              <a:stretch/>
            </p:blipFill>
            <p:spPr>
              <a:xfrm>
                <a:off x="-617637" y="1990784"/>
                <a:ext cx="1717769" cy="1714500"/>
              </a:xfrm>
              <a:prstGeom prst="rect">
                <a:avLst/>
              </a:prstGeom>
              <a:effectLst/>
            </p:spPr>
          </p:pic>
          <p:sp>
            <p:nvSpPr>
              <p:cNvPr id="18" name="Rectangle 17">
                <a:extLst>
                  <a:ext uri="{FF2B5EF4-FFF2-40B4-BE49-F238E27FC236}">
                    <a16:creationId xmlns:a16="http://schemas.microsoft.com/office/drawing/2014/main" id="{A635FB32-7F00-1249-8911-B4C7A7BBF390}"/>
                  </a:ext>
                </a:extLst>
              </p:cNvPr>
              <p:cNvSpPr>
                <a:spLocks noChangeAspect="1"/>
              </p:cNvSpPr>
              <p:nvPr/>
            </p:nvSpPr>
            <p:spPr>
              <a:xfrm>
                <a:off x="-617636" y="1988891"/>
                <a:ext cx="1715989" cy="1714500"/>
              </a:xfrm>
              <a:prstGeom prst="rect">
                <a:avLst/>
              </a:prstGeom>
              <a:solidFill>
                <a:schemeClr val="tx1">
                  <a:alpha val="3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
          <p:nvSpPr>
            <p:cNvPr id="15" name="Title 1">
              <a:extLst>
                <a:ext uri="{FF2B5EF4-FFF2-40B4-BE49-F238E27FC236}">
                  <a16:creationId xmlns:a16="http://schemas.microsoft.com/office/drawing/2014/main" id="{40808702-5571-7C4E-B41F-A3F6244FEEAB}"/>
                </a:ext>
              </a:extLst>
            </p:cNvPr>
            <p:cNvSpPr txBox="1">
              <a:spLocks/>
            </p:cNvSpPr>
            <p:nvPr/>
          </p:nvSpPr>
          <p:spPr>
            <a:xfrm>
              <a:off x="1122904" y="3750436"/>
              <a:ext cx="2290359" cy="327975"/>
            </a:xfrm>
            <a:prstGeom prst="rect">
              <a:avLst/>
            </a:prstGeom>
          </p:spPr>
          <p:txBody>
            <a:bodyPr wrap="square" anchor="b" anchorCtr="0">
              <a:spAutoFit/>
            </a:bodyPr>
            <a:lstStyle>
              <a:lvl1pPr algn="l" defTabSz="342900" rtl="0" eaLnBrk="1" latinLnBrk="0" hangingPunct="1">
                <a:lnSpc>
                  <a:spcPct val="80000"/>
                </a:lnSpc>
                <a:spcBef>
                  <a:spcPct val="0"/>
                </a:spcBef>
                <a:buNone/>
                <a:defRPr sz="2400" b="0" i="0" kern="1200" spc="-75" baseline="0">
                  <a:solidFill>
                    <a:srgbClr val="F5F5F5"/>
                  </a:solidFill>
                  <a:latin typeface="Raleway" panose="020B0503030101060003" pitchFamily="34" charset="77"/>
                  <a:ea typeface="+mj-ea"/>
                  <a:cs typeface="Calibri Light"/>
                </a:defRPr>
              </a:lvl1pPr>
            </a:lstStyle>
            <a:p>
              <a:pPr algn="ctr"/>
              <a:r>
                <a:rPr lang="en-US" sz="1867" b="1" spc="27" dirty="0">
                  <a:solidFill>
                    <a:schemeClr val="bg1"/>
                  </a:solidFill>
                  <a:latin typeface="Lato" panose="020F0502020204030203" pitchFamily="34" charset="77"/>
                  <a:ea typeface="Roboto" panose="02000000000000000000" pitchFamily="2" charset="0"/>
                </a:rPr>
                <a:t>VOLUME</a:t>
              </a:r>
            </a:p>
          </p:txBody>
        </p:sp>
      </p:grpSp>
      <p:grpSp>
        <p:nvGrpSpPr>
          <p:cNvPr id="19" name="Group 18">
            <a:extLst>
              <a:ext uri="{FF2B5EF4-FFF2-40B4-BE49-F238E27FC236}">
                <a16:creationId xmlns:a16="http://schemas.microsoft.com/office/drawing/2014/main" id="{1D9227E7-EDA3-D14C-B554-31B103A63799}"/>
              </a:ext>
            </a:extLst>
          </p:cNvPr>
          <p:cNvGrpSpPr/>
          <p:nvPr/>
        </p:nvGrpSpPr>
        <p:grpSpPr>
          <a:xfrm>
            <a:off x="8810074" y="2787869"/>
            <a:ext cx="2292730" cy="2288524"/>
            <a:chOff x="4964969" y="2660976"/>
            <a:chExt cx="2292730" cy="2288524"/>
          </a:xfrm>
        </p:grpSpPr>
        <p:grpSp>
          <p:nvGrpSpPr>
            <p:cNvPr id="20" name="Group 19">
              <a:extLst>
                <a:ext uri="{FF2B5EF4-FFF2-40B4-BE49-F238E27FC236}">
                  <a16:creationId xmlns:a16="http://schemas.microsoft.com/office/drawing/2014/main" id="{01E805A9-E45B-3946-BE23-8E316CCA12E8}"/>
                </a:ext>
              </a:extLst>
            </p:cNvPr>
            <p:cNvGrpSpPr/>
            <p:nvPr/>
          </p:nvGrpSpPr>
          <p:grpSpPr>
            <a:xfrm>
              <a:off x="4967340" y="2660976"/>
              <a:ext cx="2290359" cy="2288524"/>
              <a:chOff x="-617637" y="1988891"/>
              <a:chExt cx="1717769" cy="1716393"/>
            </a:xfrm>
          </p:grpSpPr>
          <p:pic>
            <p:nvPicPr>
              <p:cNvPr id="23" name="Picture 22">
                <a:extLst>
                  <a:ext uri="{FF2B5EF4-FFF2-40B4-BE49-F238E27FC236}">
                    <a16:creationId xmlns:a16="http://schemas.microsoft.com/office/drawing/2014/main" id="{C12C37E3-353C-3543-96D4-E08B5713E79E}"/>
                  </a:ext>
                </a:extLst>
              </p:cNvPr>
              <p:cNvPicPr>
                <a:picLocks noChangeAspect="1"/>
              </p:cNvPicPr>
              <p:nvPr/>
            </p:nvPicPr>
            <p:blipFill rotWithShape="1">
              <a:blip r:embed="rId6" cstate="screen">
                <a:alphaModFix/>
                <a:extLst>
                  <a:ext uri="{28A0092B-C50C-407E-A947-70E740481C1C}">
                    <a14:useLocalDpi xmlns:a14="http://schemas.microsoft.com/office/drawing/2010/main"/>
                  </a:ext>
                </a:extLst>
              </a:blip>
              <a:srcRect/>
              <a:stretch/>
            </p:blipFill>
            <p:spPr>
              <a:xfrm>
                <a:off x="-617637" y="1990784"/>
                <a:ext cx="1717769" cy="1714500"/>
              </a:xfrm>
              <a:prstGeom prst="rect">
                <a:avLst/>
              </a:prstGeom>
              <a:effectLst/>
            </p:spPr>
          </p:pic>
          <p:sp>
            <p:nvSpPr>
              <p:cNvPr id="24" name="Rectangle 23">
                <a:extLst>
                  <a:ext uri="{FF2B5EF4-FFF2-40B4-BE49-F238E27FC236}">
                    <a16:creationId xmlns:a16="http://schemas.microsoft.com/office/drawing/2014/main" id="{B1EFDD44-7878-514D-AFB6-D88F2EC4627A}"/>
                  </a:ext>
                </a:extLst>
              </p:cNvPr>
              <p:cNvSpPr>
                <a:spLocks noChangeAspect="1"/>
              </p:cNvSpPr>
              <p:nvPr/>
            </p:nvSpPr>
            <p:spPr>
              <a:xfrm>
                <a:off x="-617636" y="1988891"/>
                <a:ext cx="1715989" cy="1714500"/>
              </a:xfrm>
              <a:prstGeom prst="rect">
                <a:avLst/>
              </a:prstGeom>
              <a:solidFill>
                <a:schemeClr val="tx1">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
          <p:nvSpPr>
            <p:cNvPr id="21" name="Title 1">
              <a:extLst>
                <a:ext uri="{FF2B5EF4-FFF2-40B4-BE49-F238E27FC236}">
                  <a16:creationId xmlns:a16="http://schemas.microsoft.com/office/drawing/2014/main" id="{AC8D4365-C546-524F-8F2D-CA0C54F8C634}"/>
                </a:ext>
              </a:extLst>
            </p:cNvPr>
            <p:cNvSpPr txBox="1">
              <a:spLocks/>
            </p:cNvSpPr>
            <p:nvPr/>
          </p:nvSpPr>
          <p:spPr>
            <a:xfrm>
              <a:off x="4964969" y="3791432"/>
              <a:ext cx="2290358" cy="327975"/>
            </a:xfrm>
            <a:prstGeom prst="rect">
              <a:avLst/>
            </a:prstGeom>
          </p:spPr>
          <p:txBody>
            <a:bodyPr wrap="square" anchor="b" anchorCtr="0">
              <a:spAutoFit/>
            </a:bodyPr>
            <a:lstStyle>
              <a:lvl1pPr algn="l" defTabSz="342900" rtl="0" eaLnBrk="1" latinLnBrk="0" hangingPunct="1">
                <a:lnSpc>
                  <a:spcPct val="80000"/>
                </a:lnSpc>
                <a:spcBef>
                  <a:spcPct val="0"/>
                </a:spcBef>
                <a:buNone/>
                <a:defRPr sz="2400" b="0" i="0" kern="1200" spc="-75" baseline="0">
                  <a:solidFill>
                    <a:srgbClr val="F5F5F5"/>
                  </a:solidFill>
                  <a:latin typeface="Raleway" panose="020B0503030101060003" pitchFamily="34" charset="77"/>
                  <a:ea typeface="+mj-ea"/>
                  <a:cs typeface="Calibri Light"/>
                </a:defRPr>
              </a:lvl1pPr>
            </a:lstStyle>
            <a:p>
              <a:pPr algn="ctr"/>
              <a:r>
                <a:rPr lang="en-US" sz="1867" b="1" spc="27" dirty="0">
                  <a:solidFill>
                    <a:schemeClr val="bg1"/>
                  </a:solidFill>
                  <a:latin typeface="Lato" panose="020F0502020204030203" pitchFamily="34" charset="77"/>
                  <a:ea typeface="Roboto" panose="02000000000000000000" pitchFamily="2" charset="0"/>
                </a:rPr>
                <a:t>ANNOTATION</a:t>
              </a:r>
            </a:p>
          </p:txBody>
        </p:sp>
      </p:grpSp>
      <p:grpSp>
        <p:nvGrpSpPr>
          <p:cNvPr id="25" name="Group 24">
            <a:extLst>
              <a:ext uri="{FF2B5EF4-FFF2-40B4-BE49-F238E27FC236}">
                <a16:creationId xmlns:a16="http://schemas.microsoft.com/office/drawing/2014/main" id="{95D1E494-0A19-0744-82C5-05C9B5BD0667}"/>
              </a:ext>
            </a:extLst>
          </p:cNvPr>
          <p:cNvGrpSpPr/>
          <p:nvPr/>
        </p:nvGrpSpPr>
        <p:grpSpPr>
          <a:xfrm>
            <a:off x="1065668" y="2675798"/>
            <a:ext cx="2307242" cy="2288525"/>
            <a:chOff x="7470603" y="2660976"/>
            <a:chExt cx="2307242" cy="2288525"/>
          </a:xfrm>
        </p:grpSpPr>
        <p:grpSp>
          <p:nvGrpSpPr>
            <p:cNvPr id="26" name="Group 25">
              <a:extLst>
                <a:ext uri="{FF2B5EF4-FFF2-40B4-BE49-F238E27FC236}">
                  <a16:creationId xmlns:a16="http://schemas.microsoft.com/office/drawing/2014/main" id="{7ACDB443-CE64-0D4A-A937-11AF6CB00092}"/>
                </a:ext>
              </a:extLst>
            </p:cNvPr>
            <p:cNvGrpSpPr>
              <a:grpSpLocks noChangeAspect="1"/>
            </p:cNvGrpSpPr>
            <p:nvPr/>
          </p:nvGrpSpPr>
          <p:grpSpPr>
            <a:xfrm>
              <a:off x="7487488" y="2660976"/>
              <a:ext cx="2290357" cy="2288525"/>
              <a:chOff x="8658395" y="2599216"/>
              <a:chExt cx="2290357" cy="2288525"/>
            </a:xfrm>
          </p:grpSpPr>
          <p:pic>
            <p:nvPicPr>
              <p:cNvPr id="29" name="Picture 28">
                <a:extLst>
                  <a:ext uri="{FF2B5EF4-FFF2-40B4-BE49-F238E27FC236}">
                    <a16:creationId xmlns:a16="http://schemas.microsoft.com/office/drawing/2014/main" id="{26AC1C75-90F2-9545-BB6D-37C6BBB91129}"/>
                  </a:ext>
                </a:extLst>
              </p:cNvPr>
              <p:cNvPicPr>
                <a:picLocks noChangeAspect="1"/>
              </p:cNvPicPr>
              <p:nvPr/>
            </p:nvPicPr>
            <p:blipFill rotWithShape="1">
              <a:blip r:embed="rId6" cstate="screen">
                <a:alphaModFix/>
                <a:extLst>
                  <a:ext uri="{28A0092B-C50C-407E-A947-70E740481C1C}">
                    <a14:useLocalDpi xmlns:a14="http://schemas.microsoft.com/office/drawing/2010/main"/>
                  </a:ext>
                </a:extLst>
              </a:blip>
              <a:srcRect/>
              <a:stretch/>
            </p:blipFill>
            <p:spPr>
              <a:xfrm>
                <a:off x="8658395" y="2601741"/>
                <a:ext cx="2290357" cy="2286000"/>
              </a:xfrm>
              <a:prstGeom prst="rect">
                <a:avLst/>
              </a:prstGeom>
              <a:effectLst/>
            </p:spPr>
          </p:pic>
          <p:sp>
            <p:nvSpPr>
              <p:cNvPr id="30" name="Rectangle 29">
                <a:extLst>
                  <a:ext uri="{FF2B5EF4-FFF2-40B4-BE49-F238E27FC236}">
                    <a16:creationId xmlns:a16="http://schemas.microsoft.com/office/drawing/2014/main" id="{1B35071F-997A-E244-995E-986E200A6CAD}"/>
                  </a:ext>
                </a:extLst>
              </p:cNvPr>
              <p:cNvSpPr>
                <a:spLocks noChangeAspect="1"/>
              </p:cNvSpPr>
              <p:nvPr/>
            </p:nvSpPr>
            <p:spPr>
              <a:xfrm>
                <a:off x="8658396" y="2599216"/>
                <a:ext cx="2287985" cy="2286000"/>
              </a:xfrm>
              <a:prstGeom prst="rect">
                <a:avLst/>
              </a:prstGeom>
              <a:solidFill>
                <a:schemeClr val="tx1">
                  <a:alpha val="2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
          <p:nvSpPr>
            <p:cNvPr id="27" name="Title 1">
              <a:extLst>
                <a:ext uri="{FF2B5EF4-FFF2-40B4-BE49-F238E27FC236}">
                  <a16:creationId xmlns:a16="http://schemas.microsoft.com/office/drawing/2014/main" id="{8B96B6B3-BF40-EB4F-AFCB-D6FA03FA7510}"/>
                </a:ext>
              </a:extLst>
            </p:cNvPr>
            <p:cNvSpPr txBox="1">
              <a:spLocks/>
            </p:cNvSpPr>
            <p:nvPr/>
          </p:nvSpPr>
          <p:spPr>
            <a:xfrm>
              <a:off x="7470603" y="3798205"/>
              <a:ext cx="2290355" cy="327975"/>
            </a:xfrm>
            <a:prstGeom prst="rect">
              <a:avLst/>
            </a:prstGeom>
          </p:spPr>
          <p:txBody>
            <a:bodyPr wrap="square" anchor="b" anchorCtr="0">
              <a:spAutoFit/>
            </a:bodyPr>
            <a:lstStyle>
              <a:lvl1pPr algn="l" defTabSz="342900" rtl="0" eaLnBrk="1" latinLnBrk="0" hangingPunct="1">
                <a:lnSpc>
                  <a:spcPct val="80000"/>
                </a:lnSpc>
                <a:spcBef>
                  <a:spcPct val="0"/>
                </a:spcBef>
                <a:buNone/>
                <a:defRPr sz="2400" b="0" i="0" kern="1200" spc="-75" baseline="0">
                  <a:solidFill>
                    <a:srgbClr val="F5F5F5"/>
                  </a:solidFill>
                  <a:latin typeface="Raleway" panose="020B0503030101060003" pitchFamily="34" charset="77"/>
                  <a:ea typeface="+mj-ea"/>
                  <a:cs typeface="Calibri Light"/>
                </a:defRPr>
              </a:lvl1pPr>
            </a:lstStyle>
            <a:p>
              <a:pPr algn="ctr"/>
              <a:r>
                <a:rPr lang="en-US" sz="1867" b="1" spc="27" dirty="0">
                  <a:solidFill>
                    <a:schemeClr val="bg1"/>
                  </a:solidFill>
                  <a:latin typeface="Lato" panose="020F0502020204030203" pitchFamily="34" charset="77"/>
                  <a:ea typeface="Roboto" panose="02000000000000000000" pitchFamily="2" charset="0"/>
                </a:rPr>
                <a:t>MANAGEMENT</a:t>
              </a:r>
            </a:p>
          </p:txBody>
        </p:sp>
      </p:grpSp>
    </p:spTree>
    <p:extLst>
      <p:ext uri="{BB962C8B-B14F-4D97-AF65-F5344CB8AC3E}">
        <p14:creationId xmlns:p14="http://schemas.microsoft.com/office/powerpoint/2010/main" val="320063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0F26D-DAF1-5E4E-82BA-72933B27BD39}"/>
              </a:ext>
            </a:extLst>
          </p:cNvPr>
          <p:cNvSpPr>
            <a:spLocks noGrp="1"/>
          </p:cNvSpPr>
          <p:nvPr>
            <p:ph type="title"/>
          </p:nvPr>
        </p:nvSpPr>
        <p:spPr/>
        <p:txBody>
          <a:bodyPr/>
          <a:lstStyle/>
          <a:p>
            <a:r>
              <a:rPr lang="en-US"/>
              <a:t>Volume challenge</a:t>
            </a:r>
          </a:p>
        </p:txBody>
      </p:sp>
      <p:sp>
        <p:nvSpPr>
          <p:cNvPr id="3" name="Text Placeholder 2">
            <a:extLst>
              <a:ext uri="{FF2B5EF4-FFF2-40B4-BE49-F238E27FC236}">
                <a16:creationId xmlns:a16="http://schemas.microsoft.com/office/drawing/2014/main" id="{1CDD4E5C-335A-B141-91DB-089A09A087AD}"/>
              </a:ext>
            </a:extLst>
          </p:cNvPr>
          <p:cNvSpPr>
            <a:spLocks noGrp="1"/>
          </p:cNvSpPr>
          <p:nvPr>
            <p:ph type="body" sz="quarter" idx="10"/>
          </p:nvPr>
        </p:nvSpPr>
        <p:spPr/>
        <p:txBody>
          <a:bodyPr/>
          <a:lstStyle/>
          <a:p>
            <a:endParaRPr lang="en-US"/>
          </a:p>
        </p:txBody>
      </p:sp>
      <p:sp>
        <p:nvSpPr>
          <p:cNvPr id="4" name="Shape 360">
            <a:extLst>
              <a:ext uri="{FF2B5EF4-FFF2-40B4-BE49-F238E27FC236}">
                <a16:creationId xmlns:a16="http://schemas.microsoft.com/office/drawing/2014/main" id="{1361D84C-C685-9E45-8986-DF96A0288060}"/>
              </a:ext>
            </a:extLst>
          </p:cNvPr>
          <p:cNvSpPr/>
          <p:nvPr/>
        </p:nvSpPr>
        <p:spPr>
          <a:xfrm>
            <a:off x="2458079" y="1735561"/>
            <a:ext cx="7275841" cy="1929200"/>
          </a:xfrm>
          <a:prstGeom prst="rect">
            <a:avLst/>
          </a:prstGeom>
        </p:spPr>
        <p:txBody>
          <a:bodyPr wrap="none">
            <a:prstTxWarp prst="textPlain">
              <a:avLst/>
            </a:prstTxWarp>
          </a:bodyPr>
          <a:lstStyle/>
          <a:p>
            <a:pPr lvl="0" algn="ctr"/>
            <a:r>
              <a:rPr lang="en-US" b="1" i="0">
                <a:ln w="28575" cap="flat" cmpd="sng">
                  <a:solidFill>
                    <a:schemeClr val="accent1"/>
                  </a:solidFill>
                  <a:prstDash val="solid"/>
                  <a:round/>
                  <a:headEnd type="none" w="sm" len="sm"/>
                  <a:tailEnd type="none" w="sm" len="sm"/>
                </a:ln>
                <a:noFill/>
                <a:latin typeface="Roboto"/>
              </a:rPr>
              <a:t>100’s </a:t>
            </a:r>
            <a:r>
              <a:rPr b="1" i="0">
                <a:ln w="28575" cap="flat" cmpd="sng">
                  <a:solidFill>
                    <a:schemeClr val="accent1"/>
                  </a:solidFill>
                  <a:prstDash val="solid"/>
                  <a:round/>
                  <a:headEnd type="none" w="sm" len="sm"/>
                  <a:tailEnd type="none" w="sm" len="sm"/>
                </a:ln>
                <a:noFill/>
                <a:latin typeface="Roboto"/>
              </a:rPr>
              <a:t>PB</a:t>
            </a:r>
          </a:p>
        </p:txBody>
      </p:sp>
      <p:grpSp>
        <p:nvGrpSpPr>
          <p:cNvPr id="18" name="Group 17">
            <a:extLst>
              <a:ext uri="{FF2B5EF4-FFF2-40B4-BE49-F238E27FC236}">
                <a16:creationId xmlns:a16="http://schemas.microsoft.com/office/drawing/2014/main" id="{A6E1C708-8FC9-B246-B208-1F40F3F58C94}"/>
              </a:ext>
            </a:extLst>
          </p:cNvPr>
          <p:cNvGrpSpPr/>
          <p:nvPr/>
        </p:nvGrpSpPr>
        <p:grpSpPr>
          <a:xfrm>
            <a:off x="3907972" y="3978727"/>
            <a:ext cx="1643742" cy="1926771"/>
            <a:chOff x="1197429" y="4016829"/>
            <a:chExt cx="1643742" cy="1926771"/>
          </a:xfrm>
        </p:grpSpPr>
        <p:sp>
          <p:nvSpPr>
            <p:cNvPr id="5" name="Rectangle 4">
              <a:extLst>
                <a:ext uri="{FF2B5EF4-FFF2-40B4-BE49-F238E27FC236}">
                  <a16:creationId xmlns:a16="http://schemas.microsoft.com/office/drawing/2014/main" id="{E46255E4-3570-8741-8777-BC114FC90A58}"/>
                </a:ext>
              </a:extLst>
            </p:cNvPr>
            <p:cNvSpPr/>
            <p:nvPr/>
          </p:nvSpPr>
          <p:spPr>
            <a:xfrm>
              <a:off x="1197429" y="4016829"/>
              <a:ext cx="1643742" cy="1926771"/>
            </a:xfrm>
            <a:prstGeom prst="rect">
              <a:avLst/>
            </a:prstGeom>
            <a:noFill/>
            <a:ln>
              <a:solidFill>
                <a:schemeClr val="accent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bg1"/>
                </a:solidFill>
              </a:endParaRPr>
            </a:p>
          </p:txBody>
        </p:sp>
        <p:pic>
          <p:nvPicPr>
            <p:cNvPr id="6" name="Shape 357" descr="Image result for insurance fraud automobile">
              <a:extLst>
                <a:ext uri="{FF2B5EF4-FFF2-40B4-BE49-F238E27FC236}">
                  <a16:creationId xmlns:a16="http://schemas.microsoft.com/office/drawing/2014/main" id="{0A281DE6-A8D5-2C47-B617-C3DE704B2A05}"/>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r="-39"/>
            <a:stretch/>
          </p:blipFill>
          <p:spPr>
            <a:xfrm>
              <a:off x="1883228" y="4754855"/>
              <a:ext cx="844731" cy="374519"/>
            </a:xfrm>
            <a:prstGeom prst="rect">
              <a:avLst/>
            </a:prstGeom>
            <a:noFill/>
            <a:ln>
              <a:noFill/>
            </a:ln>
          </p:spPr>
        </p:pic>
        <p:cxnSp>
          <p:nvCxnSpPr>
            <p:cNvPr id="8" name="Straight Connector 7">
              <a:extLst>
                <a:ext uri="{FF2B5EF4-FFF2-40B4-BE49-F238E27FC236}">
                  <a16:creationId xmlns:a16="http://schemas.microsoft.com/office/drawing/2014/main" id="{5CB97B41-E709-D149-B468-3D0C58FB7109}"/>
                </a:ext>
              </a:extLst>
            </p:cNvPr>
            <p:cNvCxnSpPr/>
            <p:nvPr/>
          </p:nvCxnSpPr>
          <p:spPr>
            <a:xfrm>
              <a:off x="1342208" y="4267200"/>
              <a:ext cx="1371600" cy="0"/>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71281D4-A295-9D45-AF25-8F6E6BC28E61}"/>
                </a:ext>
              </a:extLst>
            </p:cNvPr>
            <p:cNvCxnSpPr/>
            <p:nvPr/>
          </p:nvCxnSpPr>
          <p:spPr>
            <a:xfrm>
              <a:off x="1342208" y="4430485"/>
              <a:ext cx="1371600" cy="0"/>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6B07118-00DF-CB42-AC94-C3FAC3D773A4}"/>
                </a:ext>
              </a:extLst>
            </p:cNvPr>
            <p:cNvCxnSpPr/>
            <p:nvPr/>
          </p:nvCxnSpPr>
          <p:spPr>
            <a:xfrm>
              <a:off x="1342208" y="4593771"/>
              <a:ext cx="1371600" cy="0"/>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A57C9F7-65F0-0945-824D-37BDB42E44E7}"/>
                </a:ext>
              </a:extLst>
            </p:cNvPr>
            <p:cNvCxnSpPr/>
            <p:nvPr/>
          </p:nvCxnSpPr>
          <p:spPr>
            <a:xfrm>
              <a:off x="1342208" y="5236028"/>
              <a:ext cx="1371600" cy="0"/>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9AB20DC-93F2-364C-ADE1-BF1A68AC9AE0}"/>
                </a:ext>
              </a:extLst>
            </p:cNvPr>
            <p:cNvCxnSpPr/>
            <p:nvPr/>
          </p:nvCxnSpPr>
          <p:spPr>
            <a:xfrm>
              <a:off x="1342208" y="5399313"/>
              <a:ext cx="1371600" cy="0"/>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D3A0B19-AE0B-E643-8031-9F4D5BFDF9B6}"/>
                </a:ext>
              </a:extLst>
            </p:cNvPr>
            <p:cNvCxnSpPr/>
            <p:nvPr/>
          </p:nvCxnSpPr>
          <p:spPr>
            <a:xfrm>
              <a:off x="1342208" y="5562599"/>
              <a:ext cx="1371600" cy="0"/>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DB7112A-58BD-1741-B31A-C854F7595183}"/>
                </a:ext>
              </a:extLst>
            </p:cNvPr>
            <p:cNvCxnSpPr/>
            <p:nvPr/>
          </p:nvCxnSpPr>
          <p:spPr>
            <a:xfrm>
              <a:off x="1342208" y="5725885"/>
              <a:ext cx="1371600" cy="0"/>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015E5F3-66DD-0B4C-B5E7-BDD8678F4E6B}"/>
                </a:ext>
              </a:extLst>
            </p:cNvPr>
            <p:cNvCxnSpPr>
              <a:cxnSpLocks/>
            </p:cNvCxnSpPr>
            <p:nvPr/>
          </p:nvCxnSpPr>
          <p:spPr>
            <a:xfrm>
              <a:off x="1342208" y="4844142"/>
              <a:ext cx="447402" cy="0"/>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B12B3A9-8CE4-B649-ABEC-32ABF6CE621B}"/>
                </a:ext>
              </a:extLst>
            </p:cNvPr>
            <p:cNvCxnSpPr>
              <a:cxnSpLocks/>
            </p:cNvCxnSpPr>
            <p:nvPr/>
          </p:nvCxnSpPr>
          <p:spPr>
            <a:xfrm>
              <a:off x="1342208" y="4980214"/>
              <a:ext cx="447402" cy="0"/>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grpSp>
      <p:pic>
        <p:nvPicPr>
          <p:cNvPr id="20" name="Picture 19">
            <a:extLst>
              <a:ext uri="{FF2B5EF4-FFF2-40B4-BE49-F238E27FC236}">
                <a16:creationId xmlns:a16="http://schemas.microsoft.com/office/drawing/2014/main" id="{A4F6C1A6-AD02-7E4E-918D-EECBF0E5C5E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5999" y="3802694"/>
            <a:ext cx="2404750" cy="2278839"/>
          </a:xfrm>
          <a:prstGeom prst="rect">
            <a:avLst/>
          </a:prstGeom>
        </p:spPr>
      </p:pic>
    </p:spTree>
    <p:extLst>
      <p:ext uri="{BB962C8B-B14F-4D97-AF65-F5344CB8AC3E}">
        <p14:creationId xmlns:p14="http://schemas.microsoft.com/office/powerpoint/2010/main" val="299335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04CF3-DADA-C148-A281-8A539633B08B}"/>
              </a:ext>
            </a:extLst>
          </p:cNvPr>
          <p:cNvSpPr>
            <a:spLocks noGrp="1"/>
          </p:cNvSpPr>
          <p:nvPr>
            <p:ph type="title"/>
          </p:nvPr>
        </p:nvSpPr>
        <p:spPr/>
        <p:txBody>
          <a:bodyPr/>
          <a:lstStyle/>
          <a:p>
            <a:r>
              <a:rPr lang="en-US"/>
              <a:t>annotation challenge</a:t>
            </a:r>
          </a:p>
        </p:txBody>
      </p:sp>
      <p:sp>
        <p:nvSpPr>
          <p:cNvPr id="3" name="Text Placeholder 2">
            <a:extLst>
              <a:ext uri="{FF2B5EF4-FFF2-40B4-BE49-F238E27FC236}">
                <a16:creationId xmlns:a16="http://schemas.microsoft.com/office/drawing/2014/main" id="{C58C308B-9397-954D-903B-400A61D48652}"/>
              </a:ext>
            </a:extLst>
          </p:cNvPr>
          <p:cNvSpPr>
            <a:spLocks noGrp="1"/>
          </p:cNvSpPr>
          <p:nvPr>
            <p:ph type="body" sz="quarter" idx="10"/>
          </p:nvPr>
        </p:nvSpPr>
        <p:spPr/>
        <p:txBody>
          <a:bodyPr/>
          <a:lstStyle/>
          <a:p>
            <a:endParaRPr lang="en-US"/>
          </a:p>
        </p:txBody>
      </p:sp>
      <p:sp>
        <p:nvSpPr>
          <p:cNvPr id="4" name="Shape 369">
            <a:extLst>
              <a:ext uri="{FF2B5EF4-FFF2-40B4-BE49-F238E27FC236}">
                <a16:creationId xmlns:a16="http://schemas.microsoft.com/office/drawing/2014/main" id="{46D23BE6-5DA5-F944-98A0-D4022B7A2772}"/>
              </a:ext>
            </a:extLst>
          </p:cNvPr>
          <p:cNvSpPr txBox="1">
            <a:spLocks/>
          </p:cNvSpPr>
          <p:nvPr/>
        </p:nvSpPr>
        <p:spPr>
          <a:xfrm>
            <a:off x="548640" y="2137833"/>
            <a:ext cx="6218983" cy="2782479"/>
          </a:xfrm>
          <a:prstGeom prst="rect">
            <a:avLst/>
          </a:prstGeom>
          <a:noFill/>
          <a:ln>
            <a:noFill/>
          </a:ln>
        </p:spPr>
        <p:txBody>
          <a:bodyPr spcFirstLastPara="1" wrap="square" lIns="0" tIns="45700" rIns="91425" bIns="45700" anchor="t" anchorCtr="0">
            <a:noAutofit/>
          </a:bodyPr>
          <a:lstStyle>
            <a:lvl1pPr marL="176209" indent="-176209" algn="l" defTabSz="457189" rtl="0" eaLnBrk="1" latinLnBrk="0" hangingPunct="1">
              <a:spcBef>
                <a:spcPct val="20000"/>
              </a:spcBef>
              <a:buClr>
                <a:schemeClr val="tx1"/>
              </a:buClr>
              <a:buSzPct val="80000"/>
              <a:buFont typeface="Arial"/>
              <a:buChar char="•"/>
              <a:defRPr sz="2400" b="0" i="0" kern="1200">
                <a:solidFill>
                  <a:srgbClr val="595B59"/>
                </a:solidFill>
                <a:latin typeface="Roboto Light" charset="0"/>
                <a:ea typeface="+mn-ea"/>
                <a:cs typeface="Calibri Light"/>
              </a:defRPr>
            </a:lvl1pPr>
            <a:lvl2pPr marL="454014" indent="-165096" algn="l" defTabSz="457189" rtl="0" eaLnBrk="1" latinLnBrk="0" hangingPunct="1">
              <a:spcBef>
                <a:spcPct val="20000"/>
              </a:spcBef>
              <a:buClr>
                <a:schemeClr val="tx1"/>
              </a:buClr>
              <a:buSzPct val="80000"/>
              <a:buFont typeface="Arial"/>
              <a:buChar char="•"/>
              <a:defRPr sz="2400" b="0" i="0" kern="1200">
                <a:solidFill>
                  <a:srgbClr val="595B59"/>
                </a:solidFill>
                <a:latin typeface="Roboto Light" charset="0"/>
                <a:ea typeface="+mn-ea"/>
                <a:cs typeface="Calibri Light"/>
              </a:defRPr>
            </a:lvl2pPr>
            <a:lvl3pPr marL="857229" indent="-176209" algn="l" defTabSz="457189" rtl="0" eaLnBrk="1" latinLnBrk="0" hangingPunct="1">
              <a:spcBef>
                <a:spcPct val="20000"/>
              </a:spcBef>
              <a:buClr>
                <a:schemeClr val="tx1"/>
              </a:buClr>
              <a:buSzPct val="80000"/>
              <a:buFont typeface="Arial"/>
              <a:buChar char="•"/>
              <a:defRPr sz="2400" b="0" i="0" kern="1200">
                <a:solidFill>
                  <a:srgbClr val="595B59"/>
                </a:solidFill>
                <a:latin typeface="Roboto Light" charset="0"/>
                <a:ea typeface="+mn-ea"/>
                <a:cs typeface="Calibri Light"/>
              </a:defRPr>
            </a:lvl3pPr>
            <a:lvl4pPr marL="1196945" indent="-165096" algn="l" defTabSz="457189" rtl="0" eaLnBrk="1" latinLnBrk="0" hangingPunct="1">
              <a:spcBef>
                <a:spcPct val="20000"/>
              </a:spcBef>
              <a:buClr>
                <a:schemeClr val="tx1"/>
              </a:buClr>
              <a:buSzPct val="80000"/>
              <a:buFont typeface="Arial"/>
              <a:buChar char="•"/>
              <a:tabLst>
                <a:tab pos="1889078" algn="l"/>
              </a:tabLst>
              <a:defRPr sz="2400" b="0" i="0" kern="1200">
                <a:solidFill>
                  <a:srgbClr val="595B59"/>
                </a:solidFill>
                <a:latin typeface="Roboto Light" charset="0"/>
                <a:ea typeface="+mn-ea"/>
                <a:cs typeface="Calibri Light"/>
              </a:defRPr>
            </a:lvl4pPr>
            <a:lvl5pPr marL="1600160" indent="-174621" algn="l" defTabSz="457189" rtl="0" eaLnBrk="1" latinLnBrk="0" hangingPunct="1">
              <a:spcBef>
                <a:spcPct val="20000"/>
              </a:spcBef>
              <a:buClr>
                <a:schemeClr val="tx1"/>
              </a:buClr>
              <a:buSzPct val="80000"/>
              <a:buFont typeface="Arial"/>
              <a:buChar char="•"/>
              <a:defRPr sz="2400" b="0" i="0" kern="1200">
                <a:solidFill>
                  <a:srgbClr val="595B59"/>
                </a:solidFill>
                <a:latin typeface="Roboto Light" charset="0"/>
                <a:ea typeface="+mn-ea"/>
                <a:cs typeface="Calibri Light"/>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Clr>
                <a:srgbClr val="E6E6E6"/>
              </a:buClr>
              <a:buSzPts val="1920"/>
              <a:buFont typeface="Arial"/>
              <a:buNone/>
            </a:pPr>
            <a:r>
              <a:rPr lang="en-US">
                <a:solidFill>
                  <a:schemeClr val="tx1"/>
                </a:solidFill>
                <a:latin typeface="Roboto"/>
                <a:ea typeface="Roboto"/>
                <a:cs typeface="Roboto"/>
                <a:sym typeface="Roboto"/>
              </a:rPr>
              <a:t>“Let’s consider </a:t>
            </a:r>
            <a:r>
              <a:rPr lang="en-US">
                <a:solidFill>
                  <a:schemeClr val="accent1"/>
                </a:solidFill>
                <a:latin typeface="Roboto"/>
                <a:ea typeface="Roboto"/>
                <a:cs typeface="Roboto"/>
                <a:sym typeface="Roboto"/>
              </a:rPr>
              <a:t>Cityscapes dataset </a:t>
            </a:r>
            <a:r>
              <a:rPr lang="en-US">
                <a:solidFill>
                  <a:schemeClr val="tx1"/>
                </a:solidFill>
                <a:latin typeface="Roboto"/>
                <a:ea typeface="Roboto"/>
                <a:cs typeface="Roboto"/>
                <a:sym typeface="Roboto"/>
              </a:rPr>
              <a:t>(useful for self-driving cars). Fine pixel-level </a:t>
            </a:r>
            <a:r>
              <a:rPr lang="en-US">
                <a:solidFill>
                  <a:schemeClr val="accent1"/>
                </a:solidFill>
                <a:latin typeface="Roboto"/>
                <a:ea typeface="Roboto"/>
                <a:cs typeface="Roboto"/>
                <a:sym typeface="Roboto"/>
              </a:rPr>
              <a:t>annotation</a:t>
            </a:r>
            <a:r>
              <a:rPr lang="en-US">
                <a:solidFill>
                  <a:schemeClr val="lt1"/>
                </a:solidFill>
                <a:latin typeface="Roboto"/>
                <a:ea typeface="Roboto"/>
                <a:cs typeface="Roboto"/>
                <a:sym typeface="Roboto"/>
              </a:rPr>
              <a:t> </a:t>
            </a:r>
            <a:r>
              <a:rPr lang="en-US">
                <a:solidFill>
                  <a:schemeClr val="tx1"/>
                </a:solidFill>
                <a:latin typeface="Roboto"/>
                <a:ea typeface="Roboto"/>
                <a:cs typeface="Roboto"/>
                <a:sym typeface="Roboto"/>
              </a:rPr>
              <a:t>of a </a:t>
            </a:r>
            <a:r>
              <a:rPr lang="en-US">
                <a:solidFill>
                  <a:schemeClr val="accent1"/>
                </a:solidFill>
                <a:latin typeface="Roboto"/>
                <a:ea typeface="Roboto"/>
                <a:cs typeface="Roboto"/>
                <a:sym typeface="Roboto"/>
              </a:rPr>
              <a:t>single image </a:t>
            </a:r>
            <a:r>
              <a:rPr lang="en-US">
                <a:solidFill>
                  <a:schemeClr val="tx1"/>
                </a:solidFill>
                <a:latin typeface="Roboto"/>
                <a:ea typeface="Roboto"/>
                <a:cs typeface="Roboto"/>
                <a:sym typeface="Roboto"/>
              </a:rPr>
              <a:t>from cityscapes required more than </a:t>
            </a:r>
            <a:r>
              <a:rPr lang="en-US">
                <a:solidFill>
                  <a:schemeClr val="accent1"/>
                </a:solidFill>
                <a:latin typeface="Roboto"/>
                <a:ea typeface="Roboto"/>
                <a:cs typeface="Roboto"/>
                <a:sym typeface="Roboto"/>
              </a:rPr>
              <a:t>1.5 hours </a:t>
            </a:r>
            <a:r>
              <a:rPr lang="en-US">
                <a:solidFill>
                  <a:schemeClr val="tx1"/>
                </a:solidFill>
                <a:latin typeface="Roboto"/>
                <a:ea typeface="Roboto"/>
                <a:cs typeface="Roboto"/>
                <a:sym typeface="Roboto"/>
              </a:rPr>
              <a:t>on average.</a:t>
            </a:r>
            <a:endParaRPr lang="en-US">
              <a:solidFill>
                <a:schemeClr val="tx1"/>
              </a:solidFill>
            </a:endParaRPr>
          </a:p>
          <a:p>
            <a:pPr marL="0" indent="0">
              <a:spcBef>
                <a:spcPts val="480"/>
              </a:spcBef>
              <a:buClr>
                <a:srgbClr val="E6E6E6"/>
              </a:buClr>
              <a:buSzPts val="1920"/>
              <a:buFont typeface="Arial"/>
              <a:buNone/>
            </a:pPr>
            <a:r>
              <a:rPr lang="en-US">
                <a:solidFill>
                  <a:schemeClr val="tx1"/>
                </a:solidFill>
                <a:latin typeface="Roboto"/>
                <a:ea typeface="Roboto"/>
                <a:cs typeface="Roboto"/>
                <a:sym typeface="Roboto"/>
              </a:rPr>
              <a:t>They annotated </a:t>
            </a:r>
            <a:r>
              <a:rPr lang="en-US">
                <a:solidFill>
                  <a:schemeClr val="accent1"/>
                </a:solidFill>
                <a:latin typeface="Roboto"/>
                <a:ea typeface="Roboto"/>
                <a:cs typeface="Roboto"/>
                <a:sym typeface="Roboto"/>
              </a:rPr>
              <a:t>5000 images</a:t>
            </a:r>
            <a:r>
              <a:rPr lang="en-US">
                <a:solidFill>
                  <a:schemeClr val="tx1"/>
                </a:solidFill>
                <a:latin typeface="Roboto"/>
                <a:ea typeface="Roboto"/>
                <a:cs typeface="Roboto"/>
                <a:sym typeface="Roboto"/>
              </a:rPr>
              <a:t>. With a simple math we can calculate, that they spent about 5000 * 1.5 = </a:t>
            </a:r>
            <a:r>
              <a:rPr lang="en-US">
                <a:solidFill>
                  <a:schemeClr val="accent1"/>
                </a:solidFill>
                <a:latin typeface="Roboto"/>
                <a:ea typeface="Roboto"/>
                <a:cs typeface="Roboto"/>
                <a:sym typeface="Roboto"/>
              </a:rPr>
              <a:t>7500 hours</a:t>
            </a:r>
            <a:r>
              <a:rPr lang="en-US">
                <a:solidFill>
                  <a:schemeClr val="tx1"/>
                </a:solidFill>
                <a:latin typeface="Roboto"/>
                <a:ea typeface="Roboto"/>
                <a:cs typeface="Roboto"/>
                <a:sym typeface="Roboto"/>
              </a:rPr>
              <a:t>...”</a:t>
            </a:r>
            <a:endParaRPr lang="en-US">
              <a:solidFill>
                <a:schemeClr val="tx1"/>
              </a:solidFill>
            </a:endParaRPr>
          </a:p>
        </p:txBody>
      </p:sp>
      <p:sp>
        <p:nvSpPr>
          <p:cNvPr id="5" name="Shape 370">
            <a:extLst>
              <a:ext uri="{FF2B5EF4-FFF2-40B4-BE49-F238E27FC236}">
                <a16:creationId xmlns:a16="http://schemas.microsoft.com/office/drawing/2014/main" id="{04B7689D-5A88-0848-B5DF-33B05833F4D2}"/>
              </a:ext>
            </a:extLst>
          </p:cNvPr>
          <p:cNvSpPr/>
          <p:nvPr/>
        </p:nvSpPr>
        <p:spPr>
          <a:xfrm>
            <a:off x="912922" y="4920312"/>
            <a:ext cx="5854701" cy="21544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800">
                <a:solidFill>
                  <a:schemeClr val="accent6"/>
                </a:solidFill>
                <a:latin typeface="Roboto"/>
                <a:ea typeface="Roboto"/>
                <a:cs typeface="Roboto"/>
                <a:sym typeface="Roboto"/>
              </a:rPr>
              <a:t>Source: https://</a:t>
            </a:r>
            <a:r>
              <a:rPr lang="en-US" sz="800" err="1">
                <a:solidFill>
                  <a:schemeClr val="accent6"/>
                </a:solidFill>
                <a:latin typeface="Roboto"/>
                <a:ea typeface="Roboto"/>
                <a:cs typeface="Roboto"/>
                <a:sym typeface="Roboto"/>
              </a:rPr>
              <a:t>hackernoon.com</a:t>
            </a:r>
            <a:r>
              <a:rPr lang="en-US" sz="800">
                <a:solidFill>
                  <a:schemeClr val="accent6"/>
                </a:solidFill>
                <a:latin typeface="Roboto"/>
                <a:ea typeface="Roboto"/>
                <a:cs typeface="Roboto"/>
                <a:sym typeface="Roboto"/>
              </a:rPr>
              <a:t>/%EF%B8%8F-big-challenge-in-deep-learning-training-data-31a88b97b282</a:t>
            </a:r>
            <a:endParaRPr/>
          </a:p>
        </p:txBody>
      </p:sp>
      <p:pic>
        <p:nvPicPr>
          <p:cNvPr id="6" name="Shape 372">
            <a:extLst>
              <a:ext uri="{FF2B5EF4-FFF2-40B4-BE49-F238E27FC236}">
                <a16:creationId xmlns:a16="http://schemas.microsoft.com/office/drawing/2014/main" id="{461A2C10-DA4D-8B4C-BCBC-71355A975A5C}"/>
              </a:ext>
            </a:extLst>
          </p:cNvPr>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7028880" y="2551783"/>
            <a:ext cx="3976577" cy="1954578"/>
          </a:xfrm>
          <a:prstGeom prst="rect">
            <a:avLst/>
          </a:prstGeom>
          <a:noFill/>
          <a:ln>
            <a:noFill/>
          </a:ln>
        </p:spPr>
      </p:pic>
      <p:sp>
        <p:nvSpPr>
          <p:cNvPr id="7" name="Textfeld 6">
            <a:extLst>
              <a:ext uri="{FF2B5EF4-FFF2-40B4-BE49-F238E27FC236}">
                <a16:creationId xmlns:a16="http://schemas.microsoft.com/office/drawing/2014/main" id="{6A63FA48-34D1-8742-AEDA-59EED874B1B4}"/>
              </a:ext>
            </a:extLst>
          </p:cNvPr>
          <p:cNvSpPr txBox="1"/>
          <p:nvPr/>
        </p:nvSpPr>
        <p:spPr>
          <a:xfrm>
            <a:off x="3890276" y="5256193"/>
            <a:ext cx="7753084" cy="954107"/>
          </a:xfrm>
          <a:prstGeom prst="rect">
            <a:avLst/>
          </a:prstGeom>
        </p:spPr>
        <p:txBody>
          <a:bodyPr wrap="none" lIns="0" rtlCol="0">
            <a:spAutoFit/>
          </a:bodyPr>
          <a:lstStyle/>
          <a:p>
            <a:pPr marL="0" indent="0" algn="r">
              <a:buClr>
                <a:schemeClr val="accent6">
                  <a:lumMod val="20000"/>
                  <a:lumOff val="80000"/>
                </a:schemeClr>
              </a:buClr>
              <a:buNone/>
            </a:pPr>
            <a:r>
              <a:rPr lang="en-US" sz="2800" dirty="0">
                <a:solidFill>
                  <a:srgbClr val="00B0F0"/>
                </a:solidFill>
                <a:latin typeface="Roboto" panose="02000000000000000000" pitchFamily="2" charset="0"/>
                <a:ea typeface="Roboto" panose="02000000000000000000" pitchFamily="2" charset="0"/>
              </a:rPr>
              <a:t>Are you willing to invest for thousands of hours?</a:t>
            </a:r>
            <a:br>
              <a:rPr lang="en-US" sz="2800" dirty="0">
                <a:solidFill>
                  <a:srgbClr val="00B0F0"/>
                </a:solidFill>
                <a:latin typeface="Roboto" panose="02000000000000000000" pitchFamily="2" charset="0"/>
                <a:ea typeface="Roboto" panose="02000000000000000000" pitchFamily="2" charset="0"/>
              </a:rPr>
            </a:br>
            <a:r>
              <a:rPr lang="en-US" sz="2800" b="1" dirty="0">
                <a:solidFill>
                  <a:srgbClr val="00B0F0"/>
                </a:solidFill>
                <a:latin typeface="Roboto" panose="02000000000000000000" pitchFamily="2" charset="0"/>
                <a:ea typeface="Roboto" panose="02000000000000000000" pitchFamily="2" charset="0"/>
              </a:rPr>
              <a:t>Industry prefers automation!</a:t>
            </a:r>
          </a:p>
        </p:txBody>
      </p:sp>
    </p:spTree>
    <p:extLst>
      <p:ext uri="{BB962C8B-B14F-4D97-AF65-F5344CB8AC3E}">
        <p14:creationId xmlns:p14="http://schemas.microsoft.com/office/powerpoint/2010/main" val="59452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F3EAC-1C37-E844-9F80-BE18CF613274}"/>
              </a:ext>
            </a:extLst>
          </p:cNvPr>
          <p:cNvSpPr>
            <a:spLocks noGrp="1"/>
          </p:cNvSpPr>
          <p:nvPr>
            <p:ph type="title"/>
          </p:nvPr>
        </p:nvSpPr>
        <p:spPr/>
        <p:txBody>
          <a:bodyPr/>
          <a:lstStyle/>
          <a:p>
            <a:r>
              <a:rPr lang="en-US"/>
              <a:t>Management challenge</a:t>
            </a:r>
          </a:p>
        </p:txBody>
      </p:sp>
      <p:sp>
        <p:nvSpPr>
          <p:cNvPr id="4" name="Text Placeholder 3">
            <a:extLst>
              <a:ext uri="{FF2B5EF4-FFF2-40B4-BE49-F238E27FC236}">
                <a16:creationId xmlns:a16="http://schemas.microsoft.com/office/drawing/2014/main" id="{214A943A-9462-7A4F-97B8-2289B03E35C3}"/>
              </a:ext>
            </a:extLst>
          </p:cNvPr>
          <p:cNvSpPr>
            <a:spLocks noGrp="1"/>
          </p:cNvSpPr>
          <p:nvPr>
            <p:ph type="body" sz="quarter" idx="10"/>
          </p:nvPr>
        </p:nvSpPr>
        <p:spPr/>
        <p:txBody>
          <a:bodyPr/>
          <a:lstStyle/>
          <a:p>
            <a:endParaRPr lang="en-US"/>
          </a:p>
        </p:txBody>
      </p:sp>
      <p:sp>
        <p:nvSpPr>
          <p:cNvPr id="6" name="Text Placeholder 5">
            <a:extLst>
              <a:ext uri="{FF2B5EF4-FFF2-40B4-BE49-F238E27FC236}">
                <a16:creationId xmlns:a16="http://schemas.microsoft.com/office/drawing/2014/main" id="{A19CBED0-E2F0-DA47-A36B-D42B813D4E5C}"/>
              </a:ext>
            </a:extLst>
          </p:cNvPr>
          <p:cNvSpPr>
            <a:spLocks noGrp="1"/>
          </p:cNvSpPr>
          <p:nvPr>
            <p:ph type="body" sz="quarter" idx="14"/>
          </p:nvPr>
        </p:nvSpPr>
        <p:spPr/>
        <p:txBody>
          <a:bodyPr/>
          <a:lstStyle/>
          <a:p>
            <a:endParaRPr lang="en-US"/>
          </a:p>
        </p:txBody>
      </p:sp>
      <p:sp>
        <p:nvSpPr>
          <p:cNvPr id="9" name="Text Placeholder 8">
            <a:extLst>
              <a:ext uri="{FF2B5EF4-FFF2-40B4-BE49-F238E27FC236}">
                <a16:creationId xmlns:a16="http://schemas.microsoft.com/office/drawing/2014/main" id="{A3218338-EF30-804D-9C28-A0752557E771}"/>
              </a:ext>
            </a:extLst>
          </p:cNvPr>
          <p:cNvSpPr>
            <a:spLocks noGrp="1"/>
          </p:cNvSpPr>
          <p:nvPr>
            <p:ph type="body" sz="quarter" idx="15"/>
          </p:nvPr>
        </p:nvSpPr>
        <p:spPr/>
        <p:txBody>
          <a:bodyPr/>
          <a:lstStyle/>
          <a:p>
            <a:endParaRPr lang="en-US"/>
          </a:p>
        </p:txBody>
      </p:sp>
      <p:pic>
        <p:nvPicPr>
          <p:cNvPr id="5" name="Picture 4">
            <a:extLst>
              <a:ext uri="{FF2B5EF4-FFF2-40B4-BE49-F238E27FC236}">
                <a16:creationId xmlns:a16="http://schemas.microsoft.com/office/drawing/2014/main" id="{F12AFBA4-739F-224D-8850-27192A0CD5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16088" y="2191864"/>
            <a:ext cx="4659583" cy="3109765"/>
          </a:xfrm>
          <a:prstGeom prst="rect">
            <a:avLst/>
          </a:prstGeom>
        </p:spPr>
      </p:pic>
      <p:pic>
        <p:nvPicPr>
          <p:cNvPr id="7" name="Picture 6">
            <a:extLst>
              <a:ext uri="{FF2B5EF4-FFF2-40B4-BE49-F238E27FC236}">
                <a16:creationId xmlns:a16="http://schemas.microsoft.com/office/drawing/2014/main" id="{FC36F163-48DF-A843-88D2-9465F0AABC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5765" y="2191864"/>
            <a:ext cx="4660711" cy="3110371"/>
          </a:xfrm>
          <a:prstGeom prst="rect">
            <a:avLst/>
          </a:prstGeom>
        </p:spPr>
      </p:pic>
      <p:grpSp>
        <p:nvGrpSpPr>
          <p:cNvPr id="14" name="Group 13">
            <a:extLst>
              <a:ext uri="{FF2B5EF4-FFF2-40B4-BE49-F238E27FC236}">
                <a16:creationId xmlns:a16="http://schemas.microsoft.com/office/drawing/2014/main" id="{61D34085-56A5-094F-B211-D897FF585978}"/>
              </a:ext>
            </a:extLst>
          </p:cNvPr>
          <p:cNvGrpSpPr/>
          <p:nvPr/>
        </p:nvGrpSpPr>
        <p:grpSpPr>
          <a:xfrm>
            <a:off x="7799514" y="2635839"/>
            <a:ext cx="2292730" cy="2288524"/>
            <a:chOff x="4964969" y="2660976"/>
            <a:chExt cx="2292730" cy="2288524"/>
          </a:xfrm>
        </p:grpSpPr>
        <p:grpSp>
          <p:nvGrpSpPr>
            <p:cNvPr id="17" name="Group 16">
              <a:extLst>
                <a:ext uri="{FF2B5EF4-FFF2-40B4-BE49-F238E27FC236}">
                  <a16:creationId xmlns:a16="http://schemas.microsoft.com/office/drawing/2014/main" id="{94FD1A6E-A831-5645-856A-8584E1B0CB0F}"/>
                </a:ext>
              </a:extLst>
            </p:cNvPr>
            <p:cNvGrpSpPr/>
            <p:nvPr/>
          </p:nvGrpSpPr>
          <p:grpSpPr>
            <a:xfrm>
              <a:off x="4967340" y="2660976"/>
              <a:ext cx="2290359" cy="2288524"/>
              <a:chOff x="-617637" y="1988891"/>
              <a:chExt cx="1717769" cy="1716393"/>
            </a:xfrm>
          </p:grpSpPr>
          <p:pic>
            <p:nvPicPr>
              <p:cNvPr id="19" name="Picture 18">
                <a:extLst>
                  <a:ext uri="{FF2B5EF4-FFF2-40B4-BE49-F238E27FC236}">
                    <a16:creationId xmlns:a16="http://schemas.microsoft.com/office/drawing/2014/main" id="{4DAF164E-17C0-2543-934B-8659E88E3123}"/>
                  </a:ext>
                </a:extLst>
              </p:cNvPr>
              <p:cNvPicPr>
                <a:picLocks noChangeAspect="1"/>
              </p:cNvPicPr>
              <p:nvPr/>
            </p:nvPicPr>
            <p:blipFill rotWithShape="1">
              <a:blip r:embed="rId5" cstate="screen">
                <a:alphaModFix/>
                <a:extLst>
                  <a:ext uri="{28A0092B-C50C-407E-A947-70E740481C1C}">
                    <a14:useLocalDpi xmlns:a14="http://schemas.microsoft.com/office/drawing/2010/main"/>
                  </a:ext>
                </a:extLst>
              </a:blip>
              <a:srcRect/>
              <a:stretch/>
            </p:blipFill>
            <p:spPr>
              <a:xfrm>
                <a:off x="-617637" y="1990784"/>
                <a:ext cx="1717769" cy="1714500"/>
              </a:xfrm>
              <a:prstGeom prst="rect">
                <a:avLst/>
              </a:prstGeom>
              <a:effectLst/>
            </p:spPr>
          </p:pic>
          <p:sp>
            <p:nvSpPr>
              <p:cNvPr id="20" name="Rectangle 19">
                <a:extLst>
                  <a:ext uri="{FF2B5EF4-FFF2-40B4-BE49-F238E27FC236}">
                    <a16:creationId xmlns:a16="http://schemas.microsoft.com/office/drawing/2014/main" id="{B35C3A86-E63B-974B-801A-12F47BC3FE41}"/>
                  </a:ext>
                </a:extLst>
              </p:cNvPr>
              <p:cNvSpPr>
                <a:spLocks noChangeAspect="1"/>
              </p:cNvSpPr>
              <p:nvPr/>
            </p:nvSpPr>
            <p:spPr>
              <a:xfrm>
                <a:off x="-617636" y="1988891"/>
                <a:ext cx="1715989" cy="1714500"/>
              </a:xfrm>
              <a:prstGeom prst="rect">
                <a:avLst/>
              </a:prstGeom>
              <a:solidFill>
                <a:schemeClr val="tx1">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18" name="Title 1">
              <a:extLst>
                <a:ext uri="{FF2B5EF4-FFF2-40B4-BE49-F238E27FC236}">
                  <a16:creationId xmlns:a16="http://schemas.microsoft.com/office/drawing/2014/main" id="{605FD84A-E5A4-2048-AD3E-CCD6DC55A5BF}"/>
                </a:ext>
              </a:extLst>
            </p:cNvPr>
            <p:cNvSpPr txBox="1">
              <a:spLocks/>
            </p:cNvSpPr>
            <p:nvPr/>
          </p:nvSpPr>
          <p:spPr>
            <a:xfrm>
              <a:off x="4964969" y="3797203"/>
              <a:ext cx="2290358" cy="322204"/>
            </a:xfrm>
            <a:prstGeom prst="rect">
              <a:avLst/>
            </a:prstGeom>
          </p:spPr>
          <p:txBody>
            <a:bodyPr wrap="square" anchor="b" anchorCtr="0">
              <a:spAutoFit/>
            </a:bodyPr>
            <a:lstStyle>
              <a:lvl1pPr algn="l" defTabSz="342900" rtl="0" eaLnBrk="1" latinLnBrk="0" hangingPunct="1">
                <a:lnSpc>
                  <a:spcPct val="80000"/>
                </a:lnSpc>
                <a:spcBef>
                  <a:spcPct val="0"/>
                </a:spcBef>
                <a:buNone/>
                <a:defRPr sz="2400" b="0" i="0" kern="1200" spc="-75" baseline="0">
                  <a:solidFill>
                    <a:srgbClr val="F5F5F5"/>
                  </a:solidFill>
                  <a:latin typeface="Raleway" panose="020B0503030101060003" pitchFamily="34" charset="77"/>
                  <a:ea typeface="+mj-ea"/>
                  <a:cs typeface="Calibri Light"/>
                </a:defRPr>
              </a:lvl1pPr>
            </a:lstStyle>
            <a:p>
              <a:pPr algn="ctr"/>
              <a:r>
                <a:rPr lang="en-US" sz="1867" spc="27">
                  <a:solidFill>
                    <a:schemeClr val="bg1"/>
                  </a:solidFill>
                  <a:latin typeface="Lato" panose="020F0502020204030203" pitchFamily="34" charset="77"/>
                  <a:ea typeface="Roboto" panose="02000000000000000000" pitchFamily="2" charset="0"/>
                </a:rPr>
                <a:t>SHARING</a:t>
              </a:r>
            </a:p>
          </p:txBody>
        </p:sp>
      </p:grpSp>
      <p:grpSp>
        <p:nvGrpSpPr>
          <p:cNvPr id="21" name="Group 20">
            <a:extLst>
              <a:ext uri="{FF2B5EF4-FFF2-40B4-BE49-F238E27FC236}">
                <a16:creationId xmlns:a16="http://schemas.microsoft.com/office/drawing/2014/main" id="{B7CEB0DF-E0D3-6F4F-9FDD-56BD1B1128EB}"/>
              </a:ext>
            </a:extLst>
          </p:cNvPr>
          <p:cNvGrpSpPr/>
          <p:nvPr/>
        </p:nvGrpSpPr>
        <p:grpSpPr>
          <a:xfrm>
            <a:off x="2099755" y="2602484"/>
            <a:ext cx="2292730" cy="2288524"/>
            <a:chOff x="4964969" y="2660976"/>
            <a:chExt cx="2292730" cy="2288524"/>
          </a:xfrm>
        </p:grpSpPr>
        <p:grpSp>
          <p:nvGrpSpPr>
            <p:cNvPr id="22" name="Group 21">
              <a:extLst>
                <a:ext uri="{FF2B5EF4-FFF2-40B4-BE49-F238E27FC236}">
                  <a16:creationId xmlns:a16="http://schemas.microsoft.com/office/drawing/2014/main" id="{9E4BA2DC-B42E-CB49-9998-5533E8D8993E}"/>
                </a:ext>
              </a:extLst>
            </p:cNvPr>
            <p:cNvGrpSpPr/>
            <p:nvPr/>
          </p:nvGrpSpPr>
          <p:grpSpPr>
            <a:xfrm>
              <a:off x="4967340" y="2660976"/>
              <a:ext cx="2290359" cy="2288524"/>
              <a:chOff x="-617637" y="1988891"/>
              <a:chExt cx="1717769" cy="1716393"/>
            </a:xfrm>
          </p:grpSpPr>
          <p:pic>
            <p:nvPicPr>
              <p:cNvPr id="24" name="Picture 23">
                <a:extLst>
                  <a:ext uri="{FF2B5EF4-FFF2-40B4-BE49-F238E27FC236}">
                    <a16:creationId xmlns:a16="http://schemas.microsoft.com/office/drawing/2014/main" id="{C5202FC8-85A3-4D46-AA45-1D075CE34568}"/>
                  </a:ext>
                </a:extLst>
              </p:cNvPr>
              <p:cNvPicPr>
                <a:picLocks noChangeAspect="1"/>
              </p:cNvPicPr>
              <p:nvPr/>
            </p:nvPicPr>
            <p:blipFill rotWithShape="1">
              <a:blip r:embed="rId5" cstate="screen">
                <a:alphaModFix/>
                <a:extLst>
                  <a:ext uri="{28A0092B-C50C-407E-A947-70E740481C1C}">
                    <a14:useLocalDpi xmlns:a14="http://schemas.microsoft.com/office/drawing/2010/main"/>
                  </a:ext>
                </a:extLst>
              </a:blip>
              <a:srcRect/>
              <a:stretch/>
            </p:blipFill>
            <p:spPr>
              <a:xfrm>
                <a:off x="-617637" y="1990784"/>
                <a:ext cx="1717769" cy="1714500"/>
              </a:xfrm>
              <a:prstGeom prst="rect">
                <a:avLst/>
              </a:prstGeom>
              <a:effectLst/>
            </p:spPr>
          </p:pic>
          <p:sp>
            <p:nvSpPr>
              <p:cNvPr id="25" name="Rectangle 24">
                <a:extLst>
                  <a:ext uri="{FF2B5EF4-FFF2-40B4-BE49-F238E27FC236}">
                    <a16:creationId xmlns:a16="http://schemas.microsoft.com/office/drawing/2014/main" id="{4CFC09A1-C593-ED46-8780-7DDF48607481}"/>
                  </a:ext>
                </a:extLst>
              </p:cNvPr>
              <p:cNvSpPr>
                <a:spLocks noChangeAspect="1"/>
              </p:cNvSpPr>
              <p:nvPr/>
            </p:nvSpPr>
            <p:spPr>
              <a:xfrm>
                <a:off x="-617636" y="1988891"/>
                <a:ext cx="1715989" cy="1714500"/>
              </a:xfrm>
              <a:prstGeom prst="rect">
                <a:avLst/>
              </a:prstGeom>
              <a:solidFill>
                <a:schemeClr val="tx1">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23" name="Title 1">
              <a:extLst>
                <a:ext uri="{FF2B5EF4-FFF2-40B4-BE49-F238E27FC236}">
                  <a16:creationId xmlns:a16="http://schemas.microsoft.com/office/drawing/2014/main" id="{6B40841B-9C19-4F43-805A-3F54D73B0709}"/>
                </a:ext>
              </a:extLst>
            </p:cNvPr>
            <p:cNvSpPr txBox="1">
              <a:spLocks/>
            </p:cNvSpPr>
            <p:nvPr/>
          </p:nvSpPr>
          <p:spPr>
            <a:xfrm>
              <a:off x="4964969" y="3797203"/>
              <a:ext cx="2290358" cy="322204"/>
            </a:xfrm>
            <a:prstGeom prst="rect">
              <a:avLst/>
            </a:prstGeom>
          </p:spPr>
          <p:txBody>
            <a:bodyPr wrap="square" anchor="b" anchorCtr="0">
              <a:spAutoFit/>
            </a:bodyPr>
            <a:lstStyle>
              <a:lvl1pPr algn="l" defTabSz="342900" rtl="0" eaLnBrk="1" latinLnBrk="0" hangingPunct="1">
                <a:lnSpc>
                  <a:spcPct val="80000"/>
                </a:lnSpc>
                <a:spcBef>
                  <a:spcPct val="0"/>
                </a:spcBef>
                <a:buNone/>
                <a:defRPr sz="2400" b="0" i="0" kern="1200" spc="-75" baseline="0">
                  <a:solidFill>
                    <a:srgbClr val="F5F5F5"/>
                  </a:solidFill>
                  <a:latin typeface="Raleway" panose="020B0503030101060003" pitchFamily="34" charset="77"/>
                  <a:ea typeface="+mj-ea"/>
                  <a:cs typeface="Calibri Light"/>
                </a:defRPr>
              </a:lvl1pPr>
            </a:lstStyle>
            <a:p>
              <a:pPr algn="ctr"/>
              <a:r>
                <a:rPr lang="en-US" sz="1867" spc="27">
                  <a:solidFill>
                    <a:schemeClr val="bg1"/>
                  </a:solidFill>
                  <a:latin typeface="Lato" panose="020F0502020204030203" pitchFamily="34" charset="77"/>
                  <a:ea typeface="Roboto" panose="02000000000000000000" pitchFamily="2" charset="0"/>
                </a:rPr>
                <a:t>DISCOVERY</a:t>
              </a:r>
            </a:p>
          </p:txBody>
        </p:sp>
      </p:grpSp>
    </p:spTree>
    <p:extLst>
      <p:ext uri="{BB962C8B-B14F-4D97-AF65-F5344CB8AC3E}">
        <p14:creationId xmlns:p14="http://schemas.microsoft.com/office/powerpoint/2010/main" val="48158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oudera-White">
  <a:themeElements>
    <a:clrScheme name="Cloudera">
      <a:dk1>
        <a:srgbClr val="293C46"/>
      </a:dk1>
      <a:lt1>
        <a:srgbClr val="FFFFFF"/>
      </a:lt1>
      <a:dk2>
        <a:srgbClr val="293C46"/>
      </a:dk2>
      <a:lt2>
        <a:srgbClr val="FFFFFF"/>
      </a:lt2>
      <a:accent1>
        <a:srgbClr val="29A7DE"/>
      </a:accent1>
      <a:accent2>
        <a:srgbClr val="00619C"/>
      </a:accent2>
      <a:accent3>
        <a:srgbClr val="A4D65E"/>
      </a:accent3>
      <a:accent4>
        <a:srgbClr val="FF8F00"/>
      </a:accent4>
      <a:accent5>
        <a:srgbClr val="FFD664"/>
      </a:accent5>
      <a:accent6>
        <a:srgbClr val="828282"/>
      </a:accent6>
      <a:hlink>
        <a:srgbClr val="29A7DE"/>
      </a:hlink>
      <a:folHlink>
        <a:srgbClr val="828282"/>
      </a:folHlink>
    </a:clrScheme>
    <a:fontScheme name="Cloudera">
      <a:majorFont>
        <a:latin typeface="La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5"/>
          </a:solidFill>
        </a:ln>
      </a:spPr>
      <a:bodyPr/>
      <a:lstStyle/>
      <a:style>
        <a:lnRef idx="2">
          <a:schemeClr val="accent1"/>
        </a:lnRef>
        <a:fillRef idx="0">
          <a:schemeClr val="accent1"/>
        </a:fillRef>
        <a:effectRef idx="1">
          <a:schemeClr val="accent1"/>
        </a:effectRef>
        <a:fontRef idx="minor">
          <a:schemeClr val="tx1"/>
        </a:fontRef>
      </a:style>
    </a:lnDef>
    <a:txDef>
      <a:spPr/>
      <a:bodyPr lIns="0"/>
      <a:lstStyle>
        <a:defPPr marL="0" indent="0" algn="l">
          <a:buClr>
            <a:schemeClr val="accent6">
              <a:lumMod val="20000"/>
              <a:lumOff val="80000"/>
            </a:schemeClr>
          </a:buClr>
          <a:buNone/>
          <a:defRPr sz="1400" dirty="0">
            <a:solidFill>
              <a:schemeClr val="accent6">
                <a:lumMod val="60000"/>
                <a:lumOff val="40000"/>
              </a:schemeClr>
            </a:solidFill>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Cloudera_Toolkit_Dark_2018_030618_EV.pptx" id="{F3697C09-4429-4B89-8864-66A64E985461}" vid="{EF544AEE-E67E-4985-B590-F3BB6F01BF6B}"/>
    </a:ext>
  </a:extLst>
</a:theme>
</file>

<file path=ppt/theme/theme2.xml><?xml version="1.0" encoding="utf-8"?>
<a:theme xmlns:a="http://schemas.openxmlformats.org/drawingml/2006/main" name="Cloudera-Dark">
  <a:themeElements>
    <a:clrScheme name="Cloudera">
      <a:dk1>
        <a:srgbClr val="293C46"/>
      </a:dk1>
      <a:lt1>
        <a:srgbClr val="FFFFFF"/>
      </a:lt1>
      <a:dk2>
        <a:srgbClr val="293C46"/>
      </a:dk2>
      <a:lt2>
        <a:srgbClr val="FFFFFF"/>
      </a:lt2>
      <a:accent1>
        <a:srgbClr val="29A7DE"/>
      </a:accent1>
      <a:accent2>
        <a:srgbClr val="00619C"/>
      </a:accent2>
      <a:accent3>
        <a:srgbClr val="A4D65E"/>
      </a:accent3>
      <a:accent4>
        <a:srgbClr val="FF8F00"/>
      </a:accent4>
      <a:accent5>
        <a:srgbClr val="FFD664"/>
      </a:accent5>
      <a:accent6>
        <a:srgbClr val="828282"/>
      </a:accent6>
      <a:hlink>
        <a:srgbClr val="29A7DE"/>
      </a:hlink>
      <a:folHlink>
        <a:srgbClr val="828282"/>
      </a:folHlink>
    </a:clrScheme>
    <a:fontScheme name="Cloudera">
      <a:majorFont>
        <a:latin typeface="La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5"/>
          </a:solidFill>
        </a:ln>
      </a:spPr>
      <a:bodyPr/>
      <a:lstStyle/>
      <a:style>
        <a:lnRef idx="2">
          <a:schemeClr val="accent1"/>
        </a:lnRef>
        <a:fillRef idx="0">
          <a:schemeClr val="accent1"/>
        </a:fillRef>
        <a:effectRef idx="1">
          <a:schemeClr val="accent1"/>
        </a:effectRef>
        <a:fontRef idx="minor">
          <a:schemeClr val="tx1"/>
        </a:fontRef>
      </a:style>
    </a:lnDef>
    <a:txDef>
      <a:spPr/>
      <a:bodyPr lIns="0"/>
      <a:lstStyle>
        <a:defPPr marL="0" indent="0" algn="l">
          <a:buClr>
            <a:schemeClr val="accent6">
              <a:lumMod val="20000"/>
              <a:lumOff val="80000"/>
            </a:schemeClr>
          </a:buClr>
          <a:buNone/>
          <a:defRPr sz="1400" dirty="0">
            <a:solidFill>
              <a:schemeClr val="accent6">
                <a:lumMod val="60000"/>
                <a:lumOff val="40000"/>
              </a:schemeClr>
            </a:solidFill>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Cloudera_Toolkit_Dark_2018_030618_EV.pptx" id="{F3697C09-4429-4B89-8864-66A64E985461}" vid="{EF544AEE-E67E-4985-B590-F3BB6F01BF6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Cloudera_Toolkit_Dark_2018_030618_EV</Template>
  <TotalTime>2</TotalTime>
  <Words>3607</Words>
  <Application>Microsoft Office PowerPoint</Application>
  <PresentationFormat>Widescreen</PresentationFormat>
  <Paragraphs>534</Paragraphs>
  <Slides>53</Slides>
  <Notes>37</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53</vt:i4>
      </vt:variant>
    </vt:vector>
  </HeadingPairs>
  <TitlesOfParts>
    <vt:vector size="69" baseType="lpstr">
      <vt:lpstr>Lato</vt:lpstr>
      <vt:lpstr>Lato Light</vt:lpstr>
      <vt:lpstr>Raleway</vt:lpstr>
      <vt:lpstr>Roboto</vt:lpstr>
      <vt:lpstr>Roboto Light</vt:lpstr>
      <vt:lpstr>Roboto Medium</vt:lpstr>
      <vt:lpstr>Roboto Regular</vt:lpstr>
      <vt:lpstr>VAG Rounded Std Light</vt:lpstr>
      <vt:lpstr>Arial</vt:lpstr>
      <vt:lpstr>Calibri</vt:lpstr>
      <vt:lpstr>Calibri Light</vt:lpstr>
      <vt:lpstr>Consolas</vt:lpstr>
      <vt:lpstr>Courier New</vt:lpstr>
      <vt:lpstr>Wingdings</vt:lpstr>
      <vt:lpstr>Cloudera-White</vt:lpstr>
      <vt:lpstr>Cloudera-Dark</vt:lpstr>
      <vt:lpstr>Improving computer vision models at scale</vt:lpstr>
      <vt:lpstr>VISION IS EVERYTHING</vt:lpstr>
      <vt:lpstr>Imagine the possibilities...</vt:lpstr>
      <vt:lpstr>Be Open and Think Big!</vt:lpstr>
      <vt:lpstr>BIG DATA, Machine Learning, ARTIFICIAL INTELIGENCE BUT… There are challanges</vt:lpstr>
      <vt:lpstr>challenges</vt:lpstr>
      <vt:lpstr>Volume challenge</vt:lpstr>
      <vt:lpstr>annotation challenge</vt:lpstr>
      <vt:lpstr>Management challenge</vt:lpstr>
      <vt:lpstr>Resulting status quo</vt:lpstr>
      <vt:lpstr>PowerPoint Presentation</vt:lpstr>
      <vt:lpstr>Cloudera difference</vt:lpstr>
      <vt:lpstr>Intersection of two worlds</vt:lpstr>
      <vt:lpstr>ML-POWERED, DOMAIN-AWARE IMAGE REPOSITORY FOR DATA SCIENCE</vt:lpstr>
      <vt:lpstr>What is Image logistics?</vt:lpstr>
      <vt:lpstr>How things work</vt:lpstr>
      <vt:lpstr>Data Engineering and Model Life cycle</vt:lpstr>
      <vt:lpstr>FUNCTIONAL Requirements</vt:lpstr>
      <vt:lpstr>Solution overview (1)</vt:lpstr>
      <vt:lpstr>Solution overview (2)</vt:lpstr>
      <vt:lpstr>Concepts for efficient Image warehousing:</vt:lpstr>
      <vt:lpstr>COMPOUND DATASETS - ASSET Acquisition</vt:lpstr>
      <vt:lpstr>UNIFIED Asset Processing</vt:lpstr>
      <vt:lpstr>Tenzing</vt:lpstr>
      <vt:lpstr>A Full Data Pipeline FOR THE TRAFFIC DOMAIN:</vt:lpstr>
      <vt:lpstr>SOME IMPLEMENTATION Details ...</vt:lpstr>
      <vt:lpstr>PySpark implementation (Keras)</vt:lpstr>
      <vt:lpstr>PySpark implementation (Keras)</vt:lpstr>
      <vt:lpstr>Spark implementation (dl4j / Scala)</vt:lpstr>
      <vt:lpstr>VISUAL Model and Data Inspection</vt:lpstr>
      <vt:lpstr>Domain-oriented query and access</vt:lpstr>
      <vt:lpstr>Domain-oriented IMAGE SEARCH</vt:lpstr>
      <vt:lpstr>DEMO 1</vt:lpstr>
      <vt:lpstr>Visual label inspection via HUE: </vt:lpstr>
      <vt:lpstr>Training Set Management</vt:lpstr>
      <vt:lpstr>Model Development</vt:lpstr>
      <vt:lpstr>Next steps TOWARDS CONTEXTUAL AWARENESS</vt:lpstr>
      <vt:lpstr>How to identify Semantic relations?</vt:lpstr>
      <vt:lpstr>How to WORK WITH semantic relations?</vt:lpstr>
      <vt:lpstr>Why search on a knowledge base?</vt:lpstr>
      <vt:lpstr>Implementation of Complementary Search Channels</vt:lpstr>
      <vt:lpstr>Moving forward</vt:lpstr>
      <vt:lpstr>CLOUDERA DATA SCIENCE WORKBENCH</vt:lpstr>
      <vt:lpstr>CLOUDERA DATA SCIENCE WORKBENCH</vt:lpstr>
      <vt:lpstr>OUTLOOK</vt:lpstr>
      <vt:lpstr>Image ClUstering usig K-Means</vt:lpstr>
      <vt:lpstr>DEMO 2</vt:lpstr>
      <vt:lpstr>PowerPoint Presentation</vt:lpstr>
      <vt:lpstr>OUTLOOK: Spark implementation oF KMEANS CLUSTERING (Scala)</vt:lpstr>
      <vt:lpstr>Summary</vt:lpstr>
      <vt:lpstr>Many thanks to collaborators &amp; supporters:   </vt:lpstr>
      <vt:lpstr>PowerPoint Presentation</vt:lpstr>
      <vt:lpstr>Appendix: Getting data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Cloudera Toolkit (Dark) 2018</dc:title>
  <dc:subject/>
  <dc:creator>Deckhand</dc:creator>
  <cp:keywords/>
  <dc:description/>
  <cp:lastModifiedBy>alex.bleakley</cp:lastModifiedBy>
  <cp:revision>176</cp:revision>
  <dcterms:created xsi:type="dcterms:W3CDTF">2018-03-07T01:22:40Z</dcterms:created>
  <dcterms:modified xsi:type="dcterms:W3CDTF">2018-09-19T22:13:04Z</dcterms:modified>
  <cp:category/>
</cp:coreProperties>
</file>